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62" r:id="rId5"/>
    <p:sldId id="364" r:id="rId6"/>
    <p:sldId id="365" r:id="rId7"/>
    <p:sldId id="263" r:id="rId8"/>
    <p:sldId id="261" r:id="rId9"/>
    <p:sldId id="264" r:id="rId10"/>
    <p:sldId id="279" r:id="rId11"/>
    <p:sldId id="297" r:id="rId12"/>
    <p:sldId id="299" r:id="rId13"/>
    <p:sldId id="298" r:id="rId14"/>
    <p:sldId id="350" r:id="rId15"/>
    <p:sldId id="372" r:id="rId16"/>
    <p:sldId id="353" r:id="rId17"/>
    <p:sldId id="373" r:id="rId18"/>
    <p:sldId id="374" r:id="rId19"/>
    <p:sldId id="375" r:id="rId20"/>
    <p:sldId id="376" r:id="rId21"/>
    <p:sldId id="274" r:id="rId22"/>
    <p:sldId id="275" r:id="rId23"/>
    <p:sldId id="272" r:id="rId24"/>
    <p:sldId id="273" r:id="rId25"/>
    <p:sldId id="366" r:id="rId26"/>
    <p:sldId id="276" r:id="rId27"/>
    <p:sldId id="281" r:id="rId28"/>
    <p:sldId id="283" r:id="rId29"/>
    <p:sldId id="286" r:id="rId30"/>
    <p:sldId id="367" r:id="rId31"/>
    <p:sldId id="284" r:id="rId32"/>
    <p:sldId id="287" r:id="rId33"/>
    <p:sldId id="288" r:id="rId34"/>
    <p:sldId id="289" r:id="rId35"/>
    <p:sldId id="368" r:id="rId36"/>
    <p:sldId id="377" r:id="rId37"/>
    <p:sldId id="291" r:id="rId38"/>
    <p:sldId id="371" r:id="rId39"/>
    <p:sldId id="369" r:id="rId40"/>
    <p:sldId id="378" r:id="rId41"/>
    <p:sldId id="379" r:id="rId42"/>
    <p:sldId id="380" r:id="rId43"/>
    <p:sldId id="306" r:id="rId44"/>
    <p:sldId id="304" r:id="rId45"/>
    <p:sldId id="305" r:id="rId46"/>
    <p:sldId id="307" r:id="rId47"/>
    <p:sldId id="308" r:id="rId48"/>
    <p:sldId id="382" r:id="rId49"/>
    <p:sldId id="381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36" r:id="rId58"/>
    <p:sldId id="334" r:id="rId59"/>
    <p:sldId id="370" r:id="rId60"/>
    <p:sldId id="335" r:id="rId61"/>
    <p:sldId id="337" r:id="rId62"/>
    <p:sldId id="345" r:id="rId63"/>
    <p:sldId id="362" r:id="rId64"/>
  </p:sldIdLst>
  <p:sldSz cx="12192000" cy="6858000"/>
  <p:notesSz cx="6858000" cy="91440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>
        <p:scale>
          <a:sx n="75" d="100"/>
          <a:sy n="75" d="100"/>
        </p:scale>
        <p:origin x="-67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33BAA-BB3F-44D7-9907-93FA852D8FD2}" type="doc">
      <dgm:prSet loTypeId="urn:microsoft.com/office/officeart/2011/layout/Tab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8C3E2-D79B-4291-A4E7-9472BBFA77C9}">
      <dgm:prSet phldrT="[Text]"/>
      <dgm:spPr/>
      <dgm:t>
        <a:bodyPr/>
        <a:lstStyle/>
        <a:p>
          <a:r>
            <a:rPr lang="en-US" dirty="0"/>
            <a:t>Software Process Model</a:t>
          </a:r>
        </a:p>
      </dgm:t>
    </dgm:pt>
    <dgm:pt modelId="{EEE609F0-5E87-4955-A2D5-1EFEA31B51DC}" type="parTrans" cxnId="{6F23A838-77C4-4C2A-8572-2EE236A4F33E}">
      <dgm:prSet/>
      <dgm:spPr/>
      <dgm:t>
        <a:bodyPr/>
        <a:lstStyle/>
        <a:p>
          <a:endParaRPr lang="en-US"/>
        </a:p>
      </dgm:t>
    </dgm:pt>
    <dgm:pt modelId="{293D668F-C431-4F9D-ABFA-0E620EAA035D}" type="sibTrans" cxnId="{6F23A838-77C4-4C2A-8572-2EE236A4F33E}">
      <dgm:prSet/>
      <dgm:spPr/>
      <dgm:t>
        <a:bodyPr/>
        <a:lstStyle/>
        <a:p>
          <a:endParaRPr lang="en-US"/>
        </a:p>
      </dgm:t>
    </dgm:pt>
    <dgm:pt modelId="{657F7E6C-1BF6-412D-A77C-5D3FE36C3D7A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ソフトウェアプロセスモデル </a:t>
          </a:r>
          <a:endParaRPr lang="en-US" sz="1600" b="1" dirty="0"/>
        </a:p>
      </dgm:t>
    </dgm:pt>
    <dgm:pt modelId="{4FC58301-0CEC-4FCF-A0EF-7D488B4C36B9}" type="parTrans" cxnId="{939EB71C-660B-4CA1-9A1F-0FFBC98B98F6}">
      <dgm:prSet/>
      <dgm:spPr/>
      <dgm:t>
        <a:bodyPr/>
        <a:lstStyle/>
        <a:p>
          <a:endParaRPr lang="en-US"/>
        </a:p>
      </dgm:t>
    </dgm:pt>
    <dgm:pt modelId="{E4C54929-702E-49B1-B376-0B5E295DAF28}" type="sibTrans" cxnId="{939EB71C-660B-4CA1-9A1F-0FFBC98B98F6}">
      <dgm:prSet/>
      <dgm:spPr/>
      <dgm:t>
        <a:bodyPr/>
        <a:lstStyle/>
        <a:p>
          <a:endParaRPr lang="en-US"/>
        </a:p>
      </dgm:t>
    </dgm:pt>
    <dgm:pt modelId="{015BC02F-B269-4C09-8366-43658EF68C8D}">
      <dgm:prSet phldrT="[Text]"/>
      <dgm:spPr/>
      <dgm:t>
        <a:bodyPr/>
        <a:lstStyle/>
        <a:p>
          <a:r>
            <a:rPr lang="en-US" dirty="0"/>
            <a:t>Project Organization</a:t>
          </a:r>
        </a:p>
      </dgm:t>
    </dgm:pt>
    <dgm:pt modelId="{58F27F63-D8BB-4EB1-9ADA-9C719909BE79}" type="parTrans" cxnId="{17E87CD5-75B4-47F1-9874-6ABFDE09BCBF}">
      <dgm:prSet/>
      <dgm:spPr/>
      <dgm:t>
        <a:bodyPr/>
        <a:lstStyle/>
        <a:p>
          <a:endParaRPr lang="en-US"/>
        </a:p>
      </dgm:t>
    </dgm:pt>
    <dgm:pt modelId="{B8227E53-E252-416D-B1EC-0382744F1C71}" type="sibTrans" cxnId="{17E87CD5-75B4-47F1-9874-6ABFDE09BCBF}">
      <dgm:prSet/>
      <dgm:spPr/>
      <dgm:t>
        <a:bodyPr/>
        <a:lstStyle/>
        <a:p>
          <a:endParaRPr lang="en-US"/>
        </a:p>
      </dgm:t>
    </dgm:pt>
    <dgm:pt modelId="{E930D32C-7D9C-43EF-A93E-923A8DE4913B}">
      <dgm:prSet phldrT="[Text]" custT="1"/>
      <dgm:spPr/>
      <dgm:t>
        <a:bodyPr/>
        <a:lstStyle/>
        <a:p>
          <a:pPr algn="ctr"/>
          <a:r>
            <a:rPr lang="ja-JP" altLang="en-US" sz="1800" b="1" dirty="0"/>
            <a:t>  プロジェクト組織</a:t>
          </a:r>
          <a:endParaRPr lang="en-US" sz="1800" b="1" dirty="0"/>
        </a:p>
      </dgm:t>
    </dgm:pt>
    <dgm:pt modelId="{CC71795C-44BB-499C-B10F-DB8F78917C2C}" type="parTrans" cxnId="{A6063EB1-9EE7-49F7-AD84-B880947B4671}">
      <dgm:prSet/>
      <dgm:spPr/>
      <dgm:t>
        <a:bodyPr/>
        <a:lstStyle/>
        <a:p>
          <a:endParaRPr lang="en-US"/>
        </a:p>
      </dgm:t>
    </dgm:pt>
    <dgm:pt modelId="{B0BA1D7E-48E0-4E92-A53B-B5BDFB342938}" type="sibTrans" cxnId="{A6063EB1-9EE7-49F7-AD84-B880947B4671}">
      <dgm:prSet/>
      <dgm:spPr/>
      <dgm:t>
        <a:bodyPr/>
        <a:lstStyle/>
        <a:p>
          <a:endParaRPr lang="en-US"/>
        </a:p>
      </dgm:t>
    </dgm:pt>
    <dgm:pt modelId="{B495AD4C-3A91-482A-8151-0EB3DE09F837}">
      <dgm:prSet phldrT="[Text]"/>
      <dgm:spPr/>
      <dgm:t>
        <a:bodyPr/>
        <a:lstStyle/>
        <a:p>
          <a:r>
            <a:rPr lang="en-US" dirty="0"/>
            <a:t>Project Schedule</a:t>
          </a:r>
        </a:p>
      </dgm:t>
    </dgm:pt>
    <dgm:pt modelId="{5EE583F1-12FF-4E74-8794-04464D55BE4C}" type="parTrans" cxnId="{7DFCB43B-85EE-451E-8222-1F5C48868E79}">
      <dgm:prSet/>
      <dgm:spPr/>
      <dgm:t>
        <a:bodyPr/>
        <a:lstStyle/>
        <a:p>
          <a:endParaRPr lang="en-US"/>
        </a:p>
      </dgm:t>
    </dgm:pt>
    <dgm:pt modelId="{CECB18A1-3E48-41EE-A4DC-C3FA981BFFF5}" type="sibTrans" cxnId="{7DFCB43B-85EE-451E-8222-1F5C48868E79}">
      <dgm:prSet/>
      <dgm:spPr/>
      <dgm:t>
        <a:bodyPr/>
        <a:lstStyle/>
        <a:p>
          <a:endParaRPr lang="en-US"/>
        </a:p>
      </dgm:t>
    </dgm:pt>
    <dgm:pt modelId="{D9661755-3025-47D4-9690-1838B4625D11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プロジェクト計画</a:t>
          </a:r>
          <a:endParaRPr lang="en-US" sz="1600" b="1" dirty="0"/>
        </a:p>
      </dgm:t>
    </dgm:pt>
    <dgm:pt modelId="{8420C2C7-9264-4674-81C3-6BA542F676DB}" type="parTrans" cxnId="{5963A7C0-B8A0-4D19-A9E0-6BDBF9057B1C}">
      <dgm:prSet/>
      <dgm:spPr/>
      <dgm:t>
        <a:bodyPr/>
        <a:lstStyle/>
        <a:p>
          <a:endParaRPr lang="en-US"/>
        </a:p>
      </dgm:t>
    </dgm:pt>
    <dgm:pt modelId="{6019FE48-44F7-48E9-8D7E-CFE0C3C1E290}" type="sibTrans" cxnId="{5963A7C0-B8A0-4D19-A9E0-6BDBF9057B1C}">
      <dgm:prSet/>
      <dgm:spPr/>
      <dgm:t>
        <a:bodyPr/>
        <a:lstStyle/>
        <a:p>
          <a:endParaRPr lang="en-US"/>
        </a:p>
      </dgm:t>
    </dgm:pt>
    <dgm:pt modelId="{11C3F654-E4AE-41E1-896F-C0924B7E3ECB}">
      <dgm:prSet phldrT="[Text]"/>
      <dgm:spPr/>
      <dgm:t>
        <a:bodyPr/>
        <a:lstStyle/>
        <a:p>
          <a:r>
            <a:rPr lang="en-US" dirty="0"/>
            <a:t>Objectives &amp; deliverables</a:t>
          </a:r>
        </a:p>
      </dgm:t>
    </dgm:pt>
    <dgm:pt modelId="{F35A00CB-0416-4BD9-80BE-D4658BE0FE4B}" type="parTrans" cxnId="{FFCD9C03-7348-4BE5-99D3-40390F5CDC92}">
      <dgm:prSet/>
      <dgm:spPr/>
      <dgm:t>
        <a:bodyPr/>
        <a:lstStyle/>
        <a:p>
          <a:endParaRPr lang="en-US"/>
        </a:p>
      </dgm:t>
    </dgm:pt>
    <dgm:pt modelId="{79840744-FC0E-4D36-8472-6E1E5DB7972F}" type="sibTrans" cxnId="{FFCD9C03-7348-4BE5-99D3-40390F5CDC92}">
      <dgm:prSet/>
      <dgm:spPr/>
      <dgm:t>
        <a:bodyPr/>
        <a:lstStyle/>
        <a:p>
          <a:endParaRPr lang="en-US"/>
        </a:p>
      </dgm:t>
    </dgm:pt>
    <dgm:pt modelId="{C29BA0CF-AA83-4D10-96D1-42DFE648A8A8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目標と成果物</a:t>
          </a:r>
          <a:endParaRPr lang="en-US" sz="1600" b="1" dirty="0"/>
        </a:p>
      </dgm:t>
    </dgm:pt>
    <dgm:pt modelId="{3A19C733-6850-48F7-B694-6A96FF829F88}" type="parTrans" cxnId="{FD6314E6-4561-4B6F-A7CD-57DC88327942}">
      <dgm:prSet/>
      <dgm:spPr/>
      <dgm:t>
        <a:bodyPr/>
        <a:lstStyle/>
        <a:p>
          <a:endParaRPr lang="en-US"/>
        </a:p>
      </dgm:t>
    </dgm:pt>
    <dgm:pt modelId="{3E2EB967-A740-4759-AF62-0E2DE78A80BF}" type="sibTrans" cxnId="{FD6314E6-4561-4B6F-A7CD-57DC88327942}">
      <dgm:prSet/>
      <dgm:spPr/>
      <dgm:t>
        <a:bodyPr/>
        <a:lstStyle/>
        <a:p>
          <a:endParaRPr lang="en-US"/>
        </a:p>
      </dgm:t>
    </dgm:pt>
    <dgm:pt modelId="{2FB94B56-89DF-429C-BC62-4FAB72550489}">
      <dgm:prSet phldrT="[Text]"/>
      <dgm:spPr/>
      <dgm:t>
        <a:bodyPr/>
        <a:lstStyle/>
        <a:p>
          <a:r>
            <a:rPr lang="en-US" dirty="0"/>
            <a:t>Tools &amp; Infrastructure</a:t>
          </a:r>
        </a:p>
      </dgm:t>
    </dgm:pt>
    <dgm:pt modelId="{1F6248E3-19A1-449E-BB33-4048A9341C74}" type="parTrans" cxnId="{BC486FF5-BC9C-49BB-82EA-0523824401EB}">
      <dgm:prSet/>
      <dgm:spPr/>
      <dgm:t>
        <a:bodyPr/>
        <a:lstStyle/>
        <a:p>
          <a:endParaRPr lang="en-US"/>
        </a:p>
      </dgm:t>
    </dgm:pt>
    <dgm:pt modelId="{220C5C73-271C-49E3-9440-BA7D5A444FD5}" type="sibTrans" cxnId="{BC486FF5-BC9C-49BB-82EA-0523824401EB}">
      <dgm:prSet/>
      <dgm:spPr/>
      <dgm:t>
        <a:bodyPr/>
        <a:lstStyle/>
        <a:p>
          <a:endParaRPr lang="en-US"/>
        </a:p>
      </dgm:t>
    </dgm:pt>
    <dgm:pt modelId="{AFA7F66D-E24C-49CB-92CD-46EC6DA9FA67}">
      <dgm:prSet phldrT="[Text]" custT="1"/>
      <dgm:spPr/>
      <dgm:t>
        <a:bodyPr/>
        <a:lstStyle/>
        <a:p>
          <a:pPr algn="ctr"/>
          <a:r>
            <a:rPr lang="ja-JP" altLang="en-US" sz="1600" b="1" dirty="0"/>
            <a:t>  </a:t>
          </a:r>
          <a:r>
            <a:rPr lang="ja-JP" altLang="en-US" sz="1800" b="1" dirty="0"/>
            <a:t>ツールと インフラストラクチャ</a:t>
          </a:r>
          <a:endParaRPr lang="en-US" sz="1600" b="1" dirty="0"/>
        </a:p>
      </dgm:t>
    </dgm:pt>
    <dgm:pt modelId="{3D0CA3EF-19D5-43AB-A843-BE1E6E59B989}" type="parTrans" cxnId="{614DE40E-2F5A-4D2E-96DD-D0B83EF97DAA}">
      <dgm:prSet/>
      <dgm:spPr/>
      <dgm:t>
        <a:bodyPr/>
        <a:lstStyle/>
        <a:p>
          <a:endParaRPr lang="en-US"/>
        </a:p>
      </dgm:t>
    </dgm:pt>
    <dgm:pt modelId="{B81F1DB4-C17A-4B35-8BEB-40032E5D8449}" type="sibTrans" cxnId="{614DE40E-2F5A-4D2E-96DD-D0B83EF97DAA}">
      <dgm:prSet/>
      <dgm:spPr/>
      <dgm:t>
        <a:bodyPr/>
        <a:lstStyle/>
        <a:p>
          <a:endParaRPr lang="en-US"/>
        </a:p>
      </dgm:t>
    </dgm:pt>
    <dgm:pt modelId="{97FCC36C-AADC-48A4-8068-4F5A31FCFDE5}">
      <dgm:prSet phldrT="[Text]"/>
      <dgm:spPr/>
      <dgm:t>
        <a:bodyPr/>
        <a:lstStyle/>
        <a:p>
          <a:r>
            <a:rPr lang="en-US" dirty="0"/>
            <a:t>Risks  management</a:t>
          </a:r>
        </a:p>
      </dgm:t>
    </dgm:pt>
    <dgm:pt modelId="{65B92361-5B90-4E20-906E-B4DA2E17D48B}" type="parTrans" cxnId="{400C1CEE-EF69-4388-8592-1ADA30BDA43B}">
      <dgm:prSet/>
      <dgm:spPr/>
      <dgm:t>
        <a:bodyPr/>
        <a:lstStyle/>
        <a:p>
          <a:endParaRPr lang="en-US"/>
        </a:p>
      </dgm:t>
    </dgm:pt>
    <dgm:pt modelId="{CFDD6A08-72C1-43C9-B136-B2A52C0CB058}" type="sibTrans" cxnId="{400C1CEE-EF69-4388-8592-1ADA30BDA43B}">
      <dgm:prSet/>
      <dgm:spPr/>
      <dgm:t>
        <a:bodyPr/>
        <a:lstStyle/>
        <a:p>
          <a:endParaRPr lang="en-US"/>
        </a:p>
      </dgm:t>
    </dgm:pt>
    <dgm:pt modelId="{F4D9CF9C-0D54-441C-A8F9-DF86A2F50BCA}">
      <dgm:prSet phldrT="[Text]" custT="1"/>
      <dgm:spPr/>
      <dgm:t>
        <a:bodyPr/>
        <a:lstStyle/>
        <a:p>
          <a:pPr algn="ctr"/>
          <a:r>
            <a:rPr lang="ja-JP" altLang="en-US" sz="1800" b="1" dirty="0"/>
            <a:t>  リスク管理</a:t>
          </a:r>
          <a:endParaRPr lang="en-US" sz="1800" b="1" dirty="0"/>
        </a:p>
      </dgm:t>
    </dgm:pt>
    <dgm:pt modelId="{5EC67DFC-39E3-4794-B2EA-B5407D37E33E}" type="parTrans" cxnId="{930B34C3-C914-442F-96BB-B04102FB2C35}">
      <dgm:prSet/>
      <dgm:spPr/>
      <dgm:t>
        <a:bodyPr/>
        <a:lstStyle/>
        <a:p>
          <a:endParaRPr lang="en-US"/>
        </a:p>
      </dgm:t>
    </dgm:pt>
    <dgm:pt modelId="{C09AEDCD-9B1D-4EC7-B0E7-476A588F0F83}" type="sibTrans" cxnId="{930B34C3-C914-442F-96BB-B04102FB2C35}">
      <dgm:prSet/>
      <dgm:spPr/>
      <dgm:t>
        <a:bodyPr/>
        <a:lstStyle/>
        <a:p>
          <a:endParaRPr lang="en-US"/>
        </a:p>
      </dgm:t>
    </dgm:pt>
    <dgm:pt modelId="{59D3674F-19A8-4ED3-A050-2DC90B0FF2A1}">
      <dgm:prSet phldrT="[Text]"/>
      <dgm:spPr/>
      <dgm:t>
        <a:bodyPr/>
        <a:lstStyle/>
        <a:p>
          <a:r>
            <a:rPr lang="en-US" dirty="0"/>
            <a:t>Configuration management</a:t>
          </a:r>
        </a:p>
      </dgm:t>
    </dgm:pt>
    <dgm:pt modelId="{29F78D5F-A4A6-4867-A7A1-BBD209723187}" type="parTrans" cxnId="{AA2F1CFD-3088-4D79-A3AA-22A5504A0C38}">
      <dgm:prSet/>
      <dgm:spPr/>
      <dgm:t>
        <a:bodyPr/>
        <a:lstStyle/>
        <a:p>
          <a:endParaRPr lang="en-US"/>
        </a:p>
      </dgm:t>
    </dgm:pt>
    <dgm:pt modelId="{165BF166-E71B-4073-B334-FB987CC1CF5B}" type="sibTrans" cxnId="{AA2F1CFD-3088-4D79-A3AA-22A5504A0C38}">
      <dgm:prSet/>
      <dgm:spPr/>
      <dgm:t>
        <a:bodyPr/>
        <a:lstStyle/>
        <a:p>
          <a:endParaRPr lang="en-US"/>
        </a:p>
      </dgm:t>
    </dgm:pt>
    <dgm:pt modelId="{A5B71684-455B-4840-98FE-4436E8C2A96B}">
      <dgm:prSet phldrT="[Text]" custT="1"/>
      <dgm:spPr/>
      <dgm:t>
        <a:bodyPr/>
        <a:lstStyle/>
        <a:p>
          <a:pPr algn="ctr"/>
          <a:r>
            <a:rPr lang="ja-JP" altLang="en-US" sz="1800" b="1" dirty="0"/>
            <a:t>  コンフィグレーション管理</a:t>
          </a:r>
          <a:endParaRPr lang="en-US" sz="1800" b="1" dirty="0"/>
        </a:p>
      </dgm:t>
    </dgm:pt>
    <dgm:pt modelId="{056A5631-A4E5-4FDB-86FF-2B8FC878A5D8}" type="parTrans" cxnId="{D5573834-2503-487B-B84B-A28208B0A8B1}">
      <dgm:prSet/>
      <dgm:spPr/>
      <dgm:t>
        <a:bodyPr/>
        <a:lstStyle/>
        <a:p>
          <a:endParaRPr lang="en-US"/>
        </a:p>
      </dgm:t>
    </dgm:pt>
    <dgm:pt modelId="{3D6EDDF7-DE31-44F2-9A50-7BA8732D0EDE}" type="sibTrans" cxnId="{D5573834-2503-487B-B84B-A28208B0A8B1}">
      <dgm:prSet/>
      <dgm:spPr/>
      <dgm:t>
        <a:bodyPr/>
        <a:lstStyle/>
        <a:p>
          <a:endParaRPr lang="en-US"/>
        </a:p>
      </dgm:t>
    </dgm:pt>
    <dgm:pt modelId="{C46E249F-2DFD-4242-8BCA-F4CA80ED67AD}">
      <dgm:prSet phldrT="[Text]" custT="1"/>
      <dgm:spPr/>
      <dgm:t>
        <a:bodyPr/>
        <a:lstStyle/>
        <a:p>
          <a:pPr algn="ctr"/>
          <a:r>
            <a:rPr lang="ja-JP" altLang="en-US" sz="1800" b="1" dirty="0"/>
            <a:t>  コミュニケーション管理 </a:t>
          </a:r>
          <a:endParaRPr lang="en-US" sz="1800" b="1" dirty="0"/>
        </a:p>
      </dgm:t>
    </dgm:pt>
    <dgm:pt modelId="{BC51CA3F-3ED2-4155-AC74-1BF0DC0913E2}" type="parTrans" cxnId="{967BFF49-B0A1-4538-916F-AA91115862F1}">
      <dgm:prSet/>
      <dgm:spPr/>
      <dgm:t>
        <a:bodyPr/>
        <a:lstStyle/>
        <a:p>
          <a:endParaRPr lang="en-US"/>
        </a:p>
      </dgm:t>
    </dgm:pt>
    <dgm:pt modelId="{7AAF5781-A92D-4D35-9888-A6F860F418C2}" type="sibTrans" cxnId="{967BFF49-B0A1-4538-916F-AA91115862F1}">
      <dgm:prSet/>
      <dgm:spPr/>
      <dgm:t>
        <a:bodyPr/>
        <a:lstStyle/>
        <a:p>
          <a:endParaRPr lang="en-US"/>
        </a:p>
      </dgm:t>
    </dgm:pt>
    <dgm:pt modelId="{B90E3B55-BBD3-4CF2-AD49-A1018AE65719}">
      <dgm:prSet phldrT="[Text]"/>
      <dgm:spPr/>
      <dgm:t>
        <a:bodyPr/>
        <a:lstStyle/>
        <a:p>
          <a:r>
            <a:rPr lang="en-US" dirty="0"/>
            <a:t>Communication management</a:t>
          </a:r>
        </a:p>
      </dgm:t>
    </dgm:pt>
    <dgm:pt modelId="{D1EE1E95-9887-48A1-AEFA-6B5E8E4F33D6}" type="parTrans" cxnId="{AE0EC898-DBA5-4192-8C31-0DF2CB90426A}">
      <dgm:prSet/>
      <dgm:spPr/>
      <dgm:t>
        <a:bodyPr/>
        <a:lstStyle/>
        <a:p>
          <a:endParaRPr lang="en-US"/>
        </a:p>
      </dgm:t>
    </dgm:pt>
    <dgm:pt modelId="{1A4FAA6D-A481-48FB-9299-3983059FD134}" type="sibTrans" cxnId="{AE0EC898-DBA5-4192-8C31-0DF2CB90426A}">
      <dgm:prSet/>
      <dgm:spPr/>
      <dgm:t>
        <a:bodyPr/>
        <a:lstStyle/>
        <a:p>
          <a:endParaRPr lang="en-US"/>
        </a:p>
      </dgm:t>
    </dgm:pt>
    <dgm:pt modelId="{5FFF0D19-3CA7-4DBB-8CDA-80847AF43881}" type="pres">
      <dgm:prSet presAssocID="{8FD33BAA-BB3F-44D7-9907-93FA852D8FD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E7B1909-DB81-4FA2-924B-982391ED3EDA}" type="pres">
      <dgm:prSet presAssocID="{14A8C3E2-D79B-4291-A4E7-9472BBFA77C9}" presName="composite" presStyleCnt="0"/>
      <dgm:spPr/>
    </dgm:pt>
    <dgm:pt modelId="{B10DE079-E547-4DC3-B8AA-43E255B9BCAD}" type="pres">
      <dgm:prSet presAssocID="{14A8C3E2-D79B-4291-A4E7-9472BBFA77C9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F5B3C-DE1A-4E52-9BD9-565FA71CEF69}" type="pres">
      <dgm:prSet presAssocID="{14A8C3E2-D79B-4291-A4E7-9472BBFA77C9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0A417-6A51-4F07-A9F1-F3A4313EEC74}" type="pres">
      <dgm:prSet presAssocID="{14A8C3E2-D79B-4291-A4E7-9472BBFA77C9}" presName="Accent" presStyleLbl="parChTrans1D1" presStyleIdx="0" presStyleCnt="8"/>
      <dgm:spPr/>
    </dgm:pt>
    <dgm:pt modelId="{145E4D7A-52C2-4148-9546-477AFFBD6061}" type="pres">
      <dgm:prSet presAssocID="{293D668F-C431-4F9D-ABFA-0E620EAA035D}" presName="sibTrans" presStyleCnt="0"/>
      <dgm:spPr/>
    </dgm:pt>
    <dgm:pt modelId="{ABF8CAB0-BF70-4E53-86AB-2799C121AB67}" type="pres">
      <dgm:prSet presAssocID="{015BC02F-B269-4C09-8366-43658EF68C8D}" presName="composite" presStyleCnt="0"/>
      <dgm:spPr/>
    </dgm:pt>
    <dgm:pt modelId="{CC2D8963-55F5-49F6-A711-747FB07660E1}" type="pres">
      <dgm:prSet presAssocID="{015BC02F-B269-4C09-8366-43658EF68C8D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D4596-1895-4B1B-BCFC-DFAFF77DC243}" type="pres">
      <dgm:prSet presAssocID="{015BC02F-B269-4C09-8366-43658EF68C8D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D7AD0-9CBC-47DC-A1BE-9E91DAC6B4C0}" type="pres">
      <dgm:prSet presAssocID="{015BC02F-B269-4C09-8366-43658EF68C8D}" presName="Accent" presStyleLbl="parChTrans1D1" presStyleIdx="1" presStyleCnt="8"/>
      <dgm:spPr/>
    </dgm:pt>
    <dgm:pt modelId="{70532108-060B-45C7-81F8-0B9BE3D15A9E}" type="pres">
      <dgm:prSet presAssocID="{B8227E53-E252-416D-B1EC-0382744F1C71}" presName="sibTrans" presStyleCnt="0"/>
      <dgm:spPr/>
    </dgm:pt>
    <dgm:pt modelId="{29BD1B0B-9C32-4646-BF8B-4D588910286E}" type="pres">
      <dgm:prSet presAssocID="{B495AD4C-3A91-482A-8151-0EB3DE09F837}" presName="composite" presStyleCnt="0"/>
      <dgm:spPr/>
    </dgm:pt>
    <dgm:pt modelId="{EC1FCDE6-84F2-4365-977F-928CBBE3CED2}" type="pres">
      <dgm:prSet presAssocID="{B495AD4C-3A91-482A-8151-0EB3DE09F837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35F49-FF75-488A-9EF9-5111212F7C4A}" type="pres">
      <dgm:prSet presAssocID="{B495AD4C-3A91-482A-8151-0EB3DE09F837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5206C-D54A-45E0-BDAB-B83B7D2D4353}" type="pres">
      <dgm:prSet presAssocID="{B495AD4C-3A91-482A-8151-0EB3DE09F837}" presName="Accent" presStyleLbl="parChTrans1D1" presStyleIdx="2" presStyleCnt="8"/>
      <dgm:spPr/>
    </dgm:pt>
    <dgm:pt modelId="{AF8FC9BB-F37F-40F1-BF10-133C405340BD}" type="pres">
      <dgm:prSet presAssocID="{CECB18A1-3E48-41EE-A4DC-C3FA981BFFF5}" presName="sibTrans" presStyleCnt="0"/>
      <dgm:spPr/>
    </dgm:pt>
    <dgm:pt modelId="{CEC918A0-4596-4EAB-8900-43BB2EEC8895}" type="pres">
      <dgm:prSet presAssocID="{11C3F654-E4AE-41E1-896F-C0924B7E3ECB}" presName="composite" presStyleCnt="0"/>
      <dgm:spPr/>
    </dgm:pt>
    <dgm:pt modelId="{D3246BF5-1EBB-431D-BDAB-F87C61370685}" type="pres">
      <dgm:prSet presAssocID="{11C3F654-E4AE-41E1-896F-C0924B7E3ECB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EC0DE-FCDF-4FC7-8C23-60D30F001C8A}" type="pres">
      <dgm:prSet presAssocID="{11C3F654-E4AE-41E1-896F-C0924B7E3ECB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B5603-423F-4881-A45E-58B96BEC26BF}" type="pres">
      <dgm:prSet presAssocID="{11C3F654-E4AE-41E1-896F-C0924B7E3ECB}" presName="Accent" presStyleLbl="parChTrans1D1" presStyleIdx="3" presStyleCnt="8" custLinFactNeighborX="-6848" custLinFactNeighborY="-73622"/>
      <dgm:spPr/>
    </dgm:pt>
    <dgm:pt modelId="{39FE7B2D-180C-43A6-886C-2C1E1BBAD600}" type="pres">
      <dgm:prSet presAssocID="{79840744-FC0E-4D36-8472-6E1E5DB7972F}" presName="sibTrans" presStyleCnt="0"/>
      <dgm:spPr/>
    </dgm:pt>
    <dgm:pt modelId="{E0C9504A-3CE4-412B-AAA9-AF6327037A8A}" type="pres">
      <dgm:prSet presAssocID="{2FB94B56-89DF-429C-BC62-4FAB72550489}" presName="composite" presStyleCnt="0"/>
      <dgm:spPr/>
    </dgm:pt>
    <dgm:pt modelId="{2AFDB208-70FF-4598-A7FA-405DB268233B}" type="pres">
      <dgm:prSet presAssocID="{2FB94B56-89DF-429C-BC62-4FAB72550489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60B2E-7BA5-4534-BB95-25754F9AF9DC}" type="pres">
      <dgm:prSet presAssocID="{2FB94B56-89DF-429C-BC62-4FAB72550489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13059-98C1-4D71-9BF6-6A237BDC2AAA}" type="pres">
      <dgm:prSet presAssocID="{2FB94B56-89DF-429C-BC62-4FAB72550489}" presName="Accent" presStyleLbl="parChTrans1D1" presStyleIdx="4" presStyleCnt="8"/>
      <dgm:spPr/>
    </dgm:pt>
    <dgm:pt modelId="{5232E9DD-93B2-4450-B60D-1DD6800670D9}" type="pres">
      <dgm:prSet presAssocID="{220C5C73-271C-49E3-9440-BA7D5A444FD5}" presName="sibTrans" presStyleCnt="0"/>
      <dgm:spPr/>
    </dgm:pt>
    <dgm:pt modelId="{CEAA0434-5695-4C65-BD1B-25AFA2225776}" type="pres">
      <dgm:prSet presAssocID="{97FCC36C-AADC-48A4-8068-4F5A31FCFDE5}" presName="composite" presStyleCnt="0"/>
      <dgm:spPr/>
    </dgm:pt>
    <dgm:pt modelId="{461C851B-DFA2-424A-9C95-789C665F52FF}" type="pres">
      <dgm:prSet presAssocID="{97FCC36C-AADC-48A4-8068-4F5A31FCFDE5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73518-C56E-4E80-B73C-4790B67CF4AE}" type="pres">
      <dgm:prSet presAssocID="{97FCC36C-AADC-48A4-8068-4F5A31FCFDE5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733D7-6723-4B08-865D-F418ED3F8C99}" type="pres">
      <dgm:prSet presAssocID="{97FCC36C-AADC-48A4-8068-4F5A31FCFDE5}" presName="Accent" presStyleLbl="parChTrans1D1" presStyleIdx="5" presStyleCnt="8"/>
      <dgm:spPr/>
    </dgm:pt>
    <dgm:pt modelId="{D5A44425-8D8C-493F-ABC1-96FAB34A9FC0}" type="pres">
      <dgm:prSet presAssocID="{CFDD6A08-72C1-43C9-B136-B2A52C0CB058}" presName="sibTrans" presStyleCnt="0"/>
      <dgm:spPr/>
    </dgm:pt>
    <dgm:pt modelId="{C09CBFC5-1E86-419A-9F47-F43AC591F9F5}" type="pres">
      <dgm:prSet presAssocID="{59D3674F-19A8-4ED3-A050-2DC90B0FF2A1}" presName="composite" presStyleCnt="0"/>
      <dgm:spPr/>
    </dgm:pt>
    <dgm:pt modelId="{199F4E03-77B5-49F7-A2D7-1BD890608CC3}" type="pres">
      <dgm:prSet presAssocID="{59D3674F-19A8-4ED3-A050-2DC90B0FF2A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1F456-7FDC-4508-8A5B-4050C051FB04}" type="pres">
      <dgm:prSet presAssocID="{59D3674F-19A8-4ED3-A050-2DC90B0FF2A1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E2A16-0E53-4A30-92EC-F576A9D34118}" type="pres">
      <dgm:prSet presAssocID="{59D3674F-19A8-4ED3-A050-2DC90B0FF2A1}" presName="Accent" presStyleLbl="parChTrans1D1" presStyleIdx="6" presStyleCnt="8"/>
      <dgm:spPr/>
    </dgm:pt>
    <dgm:pt modelId="{52FF2847-6CB1-4776-8700-9C8349C343BC}" type="pres">
      <dgm:prSet presAssocID="{165BF166-E71B-4073-B334-FB987CC1CF5B}" presName="sibTrans" presStyleCnt="0"/>
      <dgm:spPr/>
    </dgm:pt>
    <dgm:pt modelId="{BF42AB72-5053-4BE8-A44E-15B88AE39626}" type="pres">
      <dgm:prSet presAssocID="{B90E3B55-BBD3-4CF2-AD49-A1018AE65719}" presName="composite" presStyleCnt="0"/>
      <dgm:spPr/>
    </dgm:pt>
    <dgm:pt modelId="{274A1F92-7002-4BA8-96C7-C9B1DF527E64}" type="pres">
      <dgm:prSet presAssocID="{B90E3B55-BBD3-4CF2-AD49-A1018AE65719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8BB59-ACD4-483C-A259-52AC0D6F9EA9}" type="pres">
      <dgm:prSet presAssocID="{B90E3B55-BBD3-4CF2-AD49-A1018AE65719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01D14-7368-4138-AE6B-23F0B145B08A}" type="pres">
      <dgm:prSet presAssocID="{B90E3B55-BBD3-4CF2-AD49-A1018AE65719}" presName="Accent" presStyleLbl="parChTrans1D1" presStyleIdx="7" presStyleCnt="8"/>
      <dgm:spPr/>
    </dgm:pt>
  </dgm:ptLst>
  <dgm:cxnLst>
    <dgm:cxn modelId="{980D5FCA-B411-440F-9F91-ED6CFB981B75}" type="presOf" srcId="{AFA7F66D-E24C-49CB-92CD-46EC6DA9FA67}" destId="{2AFDB208-70FF-4598-A7FA-405DB268233B}" srcOrd="0" destOrd="0" presId="urn:microsoft.com/office/officeart/2011/layout/TabList"/>
    <dgm:cxn modelId="{3AB91785-52E7-4FED-A954-F416D6267B8D}" type="presOf" srcId="{14A8C3E2-D79B-4291-A4E7-9472BBFA77C9}" destId="{957F5B3C-DE1A-4E52-9BD9-565FA71CEF69}" srcOrd="0" destOrd="0" presId="urn:microsoft.com/office/officeart/2011/layout/TabList"/>
    <dgm:cxn modelId="{930B34C3-C914-442F-96BB-B04102FB2C35}" srcId="{97FCC36C-AADC-48A4-8068-4F5A31FCFDE5}" destId="{F4D9CF9C-0D54-441C-A8F9-DF86A2F50BCA}" srcOrd="0" destOrd="0" parTransId="{5EC67DFC-39E3-4794-B2EA-B5407D37E33E}" sibTransId="{C09AEDCD-9B1D-4EC7-B0E7-476A588F0F83}"/>
    <dgm:cxn modelId="{8DD118DC-69A8-47EA-893A-24694AC4693A}" type="presOf" srcId="{B495AD4C-3A91-482A-8151-0EB3DE09F837}" destId="{B1535F49-FF75-488A-9EF9-5111212F7C4A}" srcOrd="0" destOrd="0" presId="urn:microsoft.com/office/officeart/2011/layout/TabList"/>
    <dgm:cxn modelId="{5963A7C0-B8A0-4D19-A9E0-6BDBF9057B1C}" srcId="{B495AD4C-3A91-482A-8151-0EB3DE09F837}" destId="{D9661755-3025-47D4-9690-1838B4625D11}" srcOrd="0" destOrd="0" parTransId="{8420C2C7-9264-4674-81C3-6BA542F676DB}" sibTransId="{6019FE48-44F7-48E9-8D7E-CFE0C3C1E290}"/>
    <dgm:cxn modelId="{7DFCB43B-85EE-451E-8222-1F5C48868E79}" srcId="{8FD33BAA-BB3F-44D7-9907-93FA852D8FD2}" destId="{B495AD4C-3A91-482A-8151-0EB3DE09F837}" srcOrd="2" destOrd="0" parTransId="{5EE583F1-12FF-4E74-8794-04464D55BE4C}" sibTransId="{CECB18A1-3E48-41EE-A4DC-C3FA981BFFF5}"/>
    <dgm:cxn modelId="{AA2F1CFD-3088-4D79-A3AA-22A5504A0C38}" srcId="{8FD33BAA-BB3F-44D7-9907-93FA852D8FD2}" destId="{59D3674F-19A8-4ED3-A050-2DC90B0FF2A1}" srcOrd="6" destOrd="0" parTransId="{29F78D5F-A4A6-4867-A7A1-BBD209723187}" sibTransId="{165BF166-E71B-4073-B334-FB987CC1CF5B}"/>
    <dgm:cxn modelId="{6F23A838-77C4-4C2A-8572-2EE236A4F33E}" srcId="{8FD33BAA-BB3F-44D7-9907-93FA852D8FD2}" destId="{14A8C3E2-D79B-4291-A4E7-9472BBFA77C9}" srcOrd="0" destOrd="0" parTransId="{EEE609F0-5E87-4955-A2D5-1EFEA31B51DC}" sibTransId="{293D668F-C431-4F9D-ABFA-0E620EAA035D}"/>
    <dgm:cxn modelId="{FD6314E6-4561-4B6F-A7CD-57DC88327942}" srcId="{11C3F654-E4AE-41E1-896F-C0924B7E3ECB}" destId="{C29BA0CF-AA83-4D10-96D1-42DFE648A8A8}" srcOrd="0" destOrd="0" parTransId="{3A19C733-6850-48F7-B694-6A96FF829F88}" sibTransId="{3E2EB967-A740-4759-AF62-0E2DE78A80BF}"/>
    <dgm:cxn modelId="{BC486FF5-BC9C-49BB-82EA-0523824401EB}" srcId="{8FD33BAA-BB3F-44D7-9907-93FA852D8FD2}" destId="{2FB94B56-89DF-429C-BC62-4FAB72550489}" srcOrd="4" destOrd="0" parTransId="{1F6248E3-19A1-449E-BB33-4048A9341C74}" sibTransId="{220C5C73-271C-49E3-9440-BA7D5A444FD5}"/>
    <dgm:cxn modelId="{A6063EB1-9EE7-49F7-AD84-B880947B4671}" srcId="{015BC02F-B269-4C09-8366-43658EF68C8D}" destId="{E930D32C-7D9C-43EF-A93E-923A8DE4913B}" srcOrd="0" destOrd="0" parTransId="{CC71795C-44BB-499C-B10F-DB8F78917C2C}" sibTransId="{B0BA1D7E-48E0-4E92-A53B-B5BDFB342938}"/>
    <dgm:cxn modelId="{967BFF49-B0A1-4538-916F-AA91115862F1}" srcId="{B90E3B55-BBD3-4CF2-AD49-A1018AE65719}" destId="{C46E249F-2DFD-4242-8BCA-F4CA80ED67AD}" srcOrd="0" destOrd="0" parTransId="{BC51CA3F-3ED2-4155-AC74-1BF0DC0913E2}" sibTransId="{7AAF5781-A92D-4D35-9888-A6F860F418C2}"/>
    <dgm:cxn modelId="{3EE111BB-9EC7-4033-B766-A687DA5921D1}" type="presOf" srcId="{657F7E6C-1BF6-412D-A77C-5D3FE36C3D7A}" destId="{B10DE079-E547-4DC3-B8AA-43E255B9BCAD}" srcOrd="0" destOrd="0" presId="urn:microsoft.com/office/officeart/2011/layout/TabList"/>
    <dgm:cxn modelId="{42A6D4EF-3C14-4BBF-AD55-F24C6C007DAB}" type="presOf" srcId="{C29BA0CF-AA83-4D10-96D1-42DFE648A8A8}" destId="{D3246BF5-1EBB-431D-BDAB-F87C61370685}" srcOrd="0" destOrd="0" presId="urn:microsoft.com/office/officeart/2011/layout/TabList"/>
    <dgm:cxn modelId="{E807325A-084A-43AB-98E0-9D6B2F0CA05F}" type="presOf" srcId="{F4D9CF9C-0D54-441C-A8F9-DF86A2F50BCA}" destId="{461C851B-DFA2-424A-9C95-789C665F52FF}" srcOrd="0" destOrd="0" presId="urn:microsoft.com/office/officeart/2011/layout/TabList"/>
    <dgm:cxn modelId="{AE0EC898-DBA5-4192-8C31-0DF2CB90426A}" srcId="{8FD33BAA-BB3F-44D7-9907-93FA852D8FD2}" destId="{B90E3B55-BBD3-4CF2-AD49-A1018AE65719}" srcOrd="7" destOrd="0" parTransId="{D1EE1E95-9887-48A1-AEFA-6B5E8E4F33D6}" sibTransId="{1A4FAA6D-A481-48FB-9299-3983059FD134}"/>
    <dgm:cxn modelId="{BF1075DA-2238-4435-AE91-A28FF30176F4}" type="presOf" srcId="{C46E249F-2DFD-4242-8BCA-F4CA80ED67AD}" destId="{274A1F92-7002-4BA8-96C7-C9B1DF527E64}" srcOrd="0" destOrd="0" presId="urn:microsoft.com/office/officeart/2011/layout/TabList"/>
    <dgm:cxn modelId="{339C7113-BB53-4CDA-837F-7AF37D8C187C}" type="presOf" srcId="{2FB94B56-89DF-429C-BC62-4FAB72550489}" destId="{37560B2E-7BA5-4534-BB95-25754F9AF9DC}" srcOrd="0" destOrd="0" presId="urn:microsoft.com/office/officeart/2011/layout/TabList"/>
    <dgm:cxn modelId="{939EB71C-660B-4CA1-9A1F-0FFBC98B98F6}" srcId="{14A8C3E2-D79B-4291-A4E7-9472BBFA77C9}" destId="{657F7E6C-1BF6-412D-A77C-5D3FE36C3D7A}" srcOrd="0" destOrd="0" parTransId="{4FC58301-0CEC-4FCF-A0EF-7D488B4C36B9}" sibTransId="{E4C54929-702E-49B1-B376-0B5E295DAF28}"/>
    <dgm:cxn modelId="{D5573834-2503-487B-B84B-A28208B0A8B1}" srcId="{59D3674F-19A8-4ED3-A050-2DC90B0FF2A1}" destId="{A5B71684-455B-4840-98FE-4436E8C2A96B}" srcOrd="0" destOrd="0" parTransId="{056A5631-A4E5-4FDB-86FF-2B8FC878A5D8}" sibTransId="{3D6EDDF7-DE31-44F2-9A50-7BA8732D0EDE}"/>
    <dgm:cxn modelId="{91CD80C7-8843-429C-A586-50F4E0F2832F}" type="presOf" srcId="{8FD33BAA-BB3F-44D7-9907-93FA852D8FD2}" destId="{5FFF0D19-3CA7-4DBB-8CDA-80847AF43881}" srcOrd="0" destOrd="0" presId="urn:microsoft.com/office/officeart/2011/layout/TabList"/>
    <dgm:cxn modelId="{8D02A907-5D84-40D9-84A3-772B3FE670D2}" type="presOf" srcId="{59D3674F-19A8-4ED3-A050-2DC90B0FF2A1}" destId="{E431F456-7FDC-4508-8A5B-4050C051FB04}" srcOrd="0" destOrd="0" presId="urn:microsoft.com/office/officeart/2011/layout/TabList"/>
    <dgm:cxn modelId="{400C1CEE-EF69-4388-8592-1ADA30BDA43B}" srcId="{8FD33BAA-BB3F-44D7-9907-93FA852D8FD2}" destId="{97FCC36C-AADC-48A4-8068-4F5A31FCFDE5}" srcOrd="5" destOrd="0" parTransId="{65B92361-5B90-4E20-906E-B4DA2E17D48B}" sibTransId="{CFDD6A08-72C1-43C9-B136-B2A52C0CB058}"/>
    <dgm:cxn modelId="{255B26D9-34AA-459C-875F-3F292C703E04}" type="presOf" srcId="{A5B71684-455B-4840-98FE-4436E8C2A96B}" destId="{199F4E03-77B5-49F7-A2D7-1BD890608CC3}" srcOrd="0" destOrd="0" presId="urn:microsoft.com/office/officeart/2011/layout/TabList"/>
    <dgm:cxn modelId="{F402B2F3-8E3B-4D86-82AD-46D6B0CD6B62}" type="presOf" srcId="{97FCC36C-AADC-48A4-8068-4F5A31FCFDE5}" destId="{FB073518-C56E-4E80-B73C-4790B67CF4AE}" srcOrd="0" destOrd="0" presId="urn:microsoft.com/office/officeart/2011/layout/TabList"/>
    <dgm:cxn modelId="{57A463F5-1538-4C1F-9651-A5DD67BB0E9F}" type="presOf" srcId="{11C3F654-E4AE-41E1-896F-C0924B7E3ECB}" destId="{15AEC0DE-FCDF-4FC7-8C23-60D30F001C8A}" srcOrd="0" destOrd="0" presId="urn:microsoft.com/office/officeart/2011/layout/TabList"/>
    <dgm:cxn modelId="{E73BD9C9-5631-4780-80AB-4EDDCBD1DB74}" type="presOf" srcId="{D9661755-3025-47D4-9690-1838B4625D11}" destId="{EC1FCDE6-84F2-4365-977F-928CBBE3CED2}" srcOrd="0" destOrd="0" presId="urn:microsoft.com/office/officeart/2011/layout/TabList"/>
    <dgm:cxn modelId="{FFCD9C03-7348-4BE5-99D3-40390F5CDC92}" srcId="{8FD33BAA-BB3F-44D7-9907-93FA852D8FD2}" destId="{11C3F654-E4AE-41E1-896F-C0924B7E3ECB}" srcOrd="3" destOrd="0" parTransId="{F35A00CB-0416-4BD9-80BE-D4658BE0FE4B}" sibTransId="{79840744-FC0E-4D36-8472-6E1E5DB7972F}"/>
    <dgm:cxn modelId="{80C0A938-BED3-4DEB-9F49-50A19140C054}" type="presOf" srcId="{B90E3B55-BBD3-4CF2-AD49-A1018AE65719}" destId="{F7E8BB59-ACD4-483C-A259-52AC0D6F9EA9}" srcOrd="0" destOrd="0" presId="urn:microsoft.com/office/officeart/2011/layout/TabList"/>
    <dgm:cxn modelId="{17E87CD5-75B4-47F1-9874-6ABFDE09BCBF}" srcId="{8FD33BAA-BB3F-44D7-9907-93FA852D8FD2}" destId="{015BC02F-B269-4C09-8366-43658EF68C8D}" srcOrd="1" destOrd="0" parTransId="{58F27F63-D8BB-4EB1-9ADA-9C719909BE79}" sibTransId="{B8227E53-E252-416D-B1EC-0382744F1C71}"/>
    <dgm:cxn modelId="{614DE40E-2F5A-4D2E-96DD-D0B83EF97DAA}" srcId="{2FB94B56-89DF-429C-BC62-4FAB72550489}" destId="{AFA7F66D-E24C-49CB-92CD-46EC6DA9FA67}" srcOrd="0" destOrd="0" parTransId="{3D0CA3EF-19D5-43AB-A843-BE1E6E59B989}" sibTransId="{B81F1DB4-C17A-4B35-8BEB-40032E5D8449}"/>
    <dgm:cxn modelId="{EB6633B8-1DFB-469B-BFF0-105D87C62B5B}" type="presOf" srcId="{015BC02F-B269-4C09-8366-43658EF68C8D}" destId="{CCAD4596-1895-4B1B-BCFC-DFAFF77DC243}" srcOrd="0" destOrd="0" presId="urn:microsoft.com/office/officeart/2011/layout/TabList"/>
    <dgm:cxn modelId="{6FFC8EE4-87E4-45B8-90BC-1F533A220901}" type="presOf" srcId="{E930D32C-7D9C-43EF-A93E-923A8DE4913B}" destId="{CC2D8963-55F5-49F6-A711-747FB07660E1}" srcOrd="0" destOrd="0" presId="urn:microsoft.com/office/officeart/2011/layout/TabList"/>
    <dgm:cxn modelId="{EA0C015C-E6EA-4556-8D50-7AA532B4DA20}" type="presParOf" srcId="{5FFF0D19-3CA7-4DBB-8CDA-80847AF43881}" destId="{BE7B1909-DB81-4FA2-924B-982391ED3EDA}" srcOrd="0" destOrd="0" presId="urn:microsoft.com/office/officeart/2011/layout/TabList"/>
    <dgm:cxn modelId="{72107AF5-67DE-4011-A8BC-8E72AA6B5AD1}" type="presParOf" srcId="{BE7B1909-DB81-4FA2-924B-982391ED3EDA}" destId="{B10DE079-E547-4DC3-B8AA-43E255B9BCAD}" srcOrd="0" destOrd="0" presId="urn:microsoft.com/office/officeart/2011/layout/TabList"/>
    <dgm:cxn modelId="{BA9A75F3-CED2-49CA-9642-637C0B32E7EC}" type="presParOf" srcId="{BE7B1909-DB81-4FA2-924B-982391ED3EDA}" destId="{957F5B3C-DE1A-4E52-9BD9-565FA71CEF69}" srcOrd="1" destOrd="0" presId="urn:microsoft.com/office/officeart/2011/layout/TabList"/>
    <dgm:cxn modelId="{26168CC6-7806-4D67-AF27-749209D27A7C}" type="presParOf" srcId="{BE7B1909-DB81-4FA2-924B-982391ED3EDA}" destId="{70B0A417-6A51-4F07-A9F1-F3A4313EEC74}" srcOrd="2" destOrd="0" presId="urn:microsoft.com/office/officeart/2011/layout/TabList"/>
    <dgm:cxn modelId="{BD01E69A-C64F-4A07-9EC8-85E12B395E61}" type="presParOf" srcId="{5FFF0D19-3CA7-4DBB-8CDA-80847AF43881}" destId="{145E4D7A-52C2-4148-9546-477AFFBD6061}" srcOrd="1" destOrd="0" presId="urn:microsoft.com/office/officeart/2011/layout/TabList"/>
    <dgm:cxn modelId="{C9D7DF9D-5259-435A-A122-91CDE51B2C11}" type="presParOf" srcId="{5FFF0D19-3CA7-4DBB-8CDA-80847AF43881}" destId="{ABF8CAB0-BF70-4E53-86AB-2799C121AB67}" srcOrd="2" destOrd="0" presId="urn:microsoft.com/office/officeart/2011/layout/TabList"/>
    <dgm:cxn modelId="{8F087713-811D-4997-A20D-2A029123FF4A}" type="presParOf" srcId="{ABF8CAB0-BF70-4E53-86AB-2799C121AB67}" destId="{CC2D8963-55F5-49F6-A711-747FB07660E1}" srcOrd="0" destOrd="0" presId="urn:microsoft.com/office/officeart/2011/layout/TabList"/>
    <dgm:cxn modelId="{BF7ED115-2544-4C79-9329-D75C3FF6BC1A}" type="presParOf" srcId="{ABF8CAB0-BF70-4E53-86AB-2799C121AB67}" destId="{CCAD4596-1895-4B1B-BCFC-DFAFF77DC243}" srcOrd="1" destOrd="0" presId="urn:microsoft.com/office/officeart/2011/layout/TabList"/>
    <dgm:cxn modelId="{CCA5CE32-3081-4471-9631-6CBDA21FAFF6}" type="presParOf" srcId="{ABF8CAB0-BF70-4E53-86AB-2799C121AB67}" destId="{FF8D7AD0-9CBC-47DC-A1BE-9E91DAC6B4C0}" srcOrd="2" destOrd="0" presId="urn:microsoft.com/office/officeart/2011/layout/TabList"/>
    <dgm:cxn modelId="{398CDDB8-4640-48C2-A70A-6CC906D26767}" type="presParOf" srcId="{5FFF0D19-3CA7-4DBB-8CDA-80847AF43881}" destId="{70532108-060B-45C7-81F8-0B9BE3D15A9E}" srcOrd="3" destOrd="0" presId="urn:microsoft.com/office/officeart/2011/layout/TabList"/>
    <dgm:cxn modelId="{2E3668B7-5B69-4180-AFFD-9EB9C3296747}" type="presParOf" srcId="{5FFF0D19-3CA7-4DBB-8CDA-80847AF43881}" destId="{29BD1B0B-9C32-4646-BF8B-4D588910286E}" srcOrd="4" destOrd="0" presId="urn:microsoft.com/office/officeart/2011/layout/TabList"/>
    <dgm:cxn modelId="{B98DD059-9DC9-4B7F-9BB6-FD4C2837CC39}" type="presParOf" srcId="{29BD1B0B-9C32-4646-BF8B-4D588910286E}" destId="{EC1FCDE6-84F2-4365-977F-928CBBE3CED2}" srcOrd="0" destOrd="0" presId="urn:microsoft.com/office/officeart/2011/layout/TabList"/>
    <dgm:cxn modelId="{0463C26B-853B-4BFD-8470-CA03EED2F8B0}" type="presParOf" srcId="{29BD1B0B-9C32-4646-BF8B-4D588910286E}" destId="{B1535F49-FF75-488A-9EF9-5111212F7C4A}" srcOrd="1" destOrd="0" presId="urn:microsoft.com/office/officeart/2011/layout/TabList"/>
    <dgm:cxn modelId="{EBF1C1B5-B430-4EF7-85C1-FA5BB6F6448F}" type="presParOf" srcId="{29BD1B0B-9C32-4646-BF8B-4D588910286E}" destId="{3685206C-D54A-45E0-BDAB-B83B7D2D4353}" srcOrd="2" destOrd="0" presId="urn:microsoft.com/office/officeart/2011/layout/TabList"/>
    <dgm:cxn modelId="{3386222C-B7F4-4102-913E-CA61E14D2E04}" type="presParOf" srcId="{5FFF0D19-3CA7-4DBB-8CDA-80847AF43881}" destId="{AF8FC9BB-F37F-40F1-BF10-133C405340BD}" srcOrd="5" destOrd="0" presId="urn:microsoft.com/office/officeart/2011/layout/TabList"/>
    <dgm:cxn modelId="{F4CEEB34-0C28-4D15-9116-5216E318EC1C}" type="presParOf" srcId="{5FFF0D19-3CA7-4DBB-8CDA-80847AF43881}" destId="{CEC918A0-4596-4EAB-8900-43BB2EEC8895}" srcOrd="6" destOrd="0" presId="urn:microsoft.com/office/officeart/2011/layout/TabList"/>
    <dgm:cxn modelId="{F43FC302-DA89-4809-A79B-12D5556BE733}" type="presParOf" srcId="{CEC918A0-4596-4EAB-8900-43BB2EEC8895}" destId="{D3246BF5-1EBB-431D-BDAB-F87C61370685}" srcOrd="0" destOrd="0" presId="urn:microsoft.com/office/officeart/2011/layout/TabList"/>
    <dgm:cxn modelId="{D14FC58B-A2AD-453B-AE4F-134B8F397A55}" type="presParOf" srcId="{CEC918A0-4596-4EAB-8900-43BB2EEC8895}" destId="{15AEC0DE-FCDF-4FC7-8C23-60D30F001C8A}" srcOrd="1" destOrd="0" presId="urn:microsoft.com/office/officeart/2011/layout/TabList"/>
    <dgm:cxn modelId="{E286E9DB-7E8C-4ED2-B1EB-3A6F5B320C3D}" type="presParOf" srcId="{CEC918A0-4596-4EAB-8900-43BB2EEC8895}" destId="{00FB5603-423F-4881-A45E-58B96BEC26BF}" srcOrd="2" destOrd="0" presId="urn:microsoft.com/office/officeart/2011/layout/TabList"/>
    <dgm:cxn modelId="{72CE85D5-15C8-4A1B-8358-6BE895D8AE21}" type="presParOf" srcId="{5FFF0D19-3CA7-4DBB-8CDA-80847AF43881}" destId="{39FE7B2D-180C-43A6-886C-2C1E1BBAD600}" srcOrd="7" destOrd="0" presId="urn:microsoft.com/office/officeart/2011/layout/TabList"/>
    <dgm:cxn modelId="{C233F27D-F513-4AA2-AEC7-FA70CEC3D0B4}" type="presParOf" srcId="{5FFF0D19-3CA7-4DBB-8CDA-80847AF43881}" destId="{E0C9504A-3CE4-412B-AAA9-AF6327037A8A}" srcOrd="8" destOrd="0" presId="urn:microsoft.com/office/officeart/2011/layout/TabList"/>
    <dgm:cxn modelId="{E9796341-AE2D-4780-8CC8-B0285BB0A365}" type="presParOf" srcId="{E0C9504A-3CE4-412B-AAA9-AF6327037A8A}" destId="{2AFDB208-70FF-4598-A7FA-405DB268233B}" srcOrd="0" destOrd="0" presId="urn:microsoft.com/office/officeart/2011/layout/TabList"/>
    <dgm:cxn modelId="{1F30032A-64E9-4931-8C76-CCD63432620F}" type="presParOf" srcId="{E0C9504A-3CE4-412B-AAA9-AF6327037A8A}" destId="{37560B2E-7BA5-4534-BB95-25754F9AF9DC}" srcOrd="1" destOrd="0" presId="urn:microsoft.com/office/officeart/2011/layout/TabList"/>
    <dgm:cxn modelId="{93765666-BDA8-4EC6-AE41-C76EA3681DA7}" type="presParOf" srcId="{E0C9504A-3CE4-412B-AAA9-AF6327037A8A}" destId="{FAF13059-98C1-4D71-9BF6-6A237BDC2AAA}" srcOrd="2" destOrd="0" presId="urn:microsoft.com/office/officeart/2011/layout/TabList"/>
    <dgm:cxn modelId="{FA2D11FA-8B9E-4DDB-856C-B8DA1B4D548D}" type="presParOf" srcId="{5FFF0D19-3CA7-4DBB-8CDA-80847AF43881}" destId="{5232E9DD-93B2-4450-B60D-1DD6800670D9}" srcOrd="9" destOrd="0" presId="urn:microsoft.com/office/officeart/2011/layout/TabList"/>
    <dgm:cxn modelId="{AA8221DA-B021-41A2-942F-E2948DB1F4FF}" type="presParOf" srcId="{5FFF0D19-3CA7-4DBB-8CDA-80847AF43881}" destId="{CEAA0434-5695-4C65-BD1B-25AFA2225776}" srcOrd="10" destOrd="0" presId="urn:microsoft.com/office/officeart/2011/layout/TabList"/>
    <dgm:cxn modelId="{F2A60258-CE21-4CF9-B41A-4E9E9D02E196}" type="presParOf" srcId="{CEAA0434-5695-4C65-BD1B-25AFA2225776}" destId="{461C851B-DFA2-424A-9C95-789C665F52FF}" srcOrd="0" destOrd="0" presId="urn:microsoft.com/office/officeart/2011/layout/TabList"/>
    <dgm:cxn modelId="{2AA2B11F-A7CF-4193-B473-5F138825834F}" type="presParOf" srcId="{CEAA0434-5695-4C65-BD1B-25AFA2225776}" destId="{FB073518-C56E-4E80-B73C-4790B67CF4AE}" srcOrd="1" destOrd="0" presId="urn:microsoft.com/office/officeart/2011/layout/TabList"/>
    <dgm:cxn modelId="{41D5A262-8A6C-4EF9-AABF-3C8D8E034AC1}" type="presParOf" srcId="{CEAA0434-5695-4C65-BD1B-25AFA2225776}" destId="{5B4733D7-6723-4B08-865D-F418ED3F8C99}" srcOrd="2" destOrd="0" presId="urn:microsoft.com/office/officeart/2011/layout/TabList"/>
    <dgm:cxn modelId="{D3550F89-131E-4B17-8D1A-6BD5B328A870}" type="presParOf" srcId="{5FFF0D19-3CA7-4DBB-8CDA-80847AF43881}" destId="{D5A44425-8D8C-493F-ABC1-96FAB34A9FC0}" srcOrd="11" destOrd="0" presId="urn:microsoft.com/office/officeart/2011/layout/TabList"/>
    <dgm:cxn modelId="{E9D8C6A4-5299-4BD6-AD50-F488C745566D}" type="presParOf" srcId="{5FFF0D19-3CA7-4DBB-8CDA-80847AF43881}" destId="{C09CBFC5-1E86-419A-9F47-F43AC591F9F5}" srcOrd="12" destOrd="0" presId="urn:microsoft.com/office/officeart/2011/layout/TabList"/>
    <dgm:cxn modelId="{B5EC799E-4C61-4E3F-9081-F8FD6B575525}" type="presParOf" srcId="{C09CBFC5-1E86-419A-9F47-F43AC591F9F5}" destId="{199F4E03-77B5-49F7-A2D7-1BD890608CC3}" srcOrd="0" destOrd="0" presId="urn:microsoft.com/office/officeart/2011/layout/TabList"/>
    <dgm:cxn modelId="{240CA828-E029-43A3-BBE1-78C69CC8500A}" type="presParOf" srcId="{C09CBFC5-1E86-419A-9F47-F43AC591F9F5}" destId="{E431F456-7FDC-4508-8A5B-4050C051FB04}" srcOrd="1" destOrd="0" presId="urn:microsoft.com/office/officeart/2011/layout/TabList"/>
    <dgm:cxn modelId="{8210D58B-A42B-4CD0-8D16-B4FFE00780B0}" type="presParOf" srcId="{C09CBFC5-1E86-419A-9F47-F43AC591F9F5}" destId="{4ECE2A16-0E53-4A30-92EC-F576A9D34118}" srcOrd="2" destOrd="0" presId="urn:microsoft.com/office/officeart/2011/layout/TabList"/>
    <dgm:cxn modelId="{AAFA0BE6-D310-487D-802E-B24E161002B3}" type="presParOf" srcId="{5FFF0D19-3CA7-4DBB-8CDA-80847AF43881}" destId="{52FF2847-6CB1-4776-8700-9C8349C343BC}" srcOrd="13" destOrd="0" presId="urn:microsoft.com/office/officeart/2011/layout/TabList"/>
    <dgm:cxn modelId="{1F2D0D8F-8EFF-46E8-A5DC-8FE96798B36A}" type="presParOf" srcId="{5FFF0D19-3CA7-4DBB-8CDA-80847AF43881}" destId="{BF42AB72-5053-4BE8-A44E-15B88AE39626}" srcOrd="14" destOrd="0" presId="urn:microsoft.com/office/officeart/2011/layout/TabList"/>
    <dgm:cxn modelId="{07E5141C-8293-4994-B03E-5711397A605C}" type="presParOf" srcId="{BF42AB72-5053-4BE8-A44E-15B88AE39626}" destId="{274A1F92-7002-4BA8-96C7-C9B1DF527E64}" srcOrd="0" destOrd="0" presId="urn:microsoft.com/office/officeart/2011/layout/TabList"/>
    <dgm:cxn modelId="{93FB9BEC-6111-4497-8DB9-38AAD9BE3B3F}" type="presParOf" srcId="{BF42AB72-5053-4BE8-A44E-15B88AE39626}" destId="{F7E8BB59-ACD4-483C-A259-52AC0D6F9EA9}" srcOrd="1" destOrd="0" presId="urn:microsoft.com/office/officeart/2011/layout/TabList"/>
    <dgm:cxn modelId="{41555164-D0FC-4905-9BD0-0B6E8B4F1DD0}" type="presParOf" srcId="{BF42AB72-5053-4BE8-A44E-15B88AE39626}" destId="{4E001D14-7368-4138-AE6B-23F0B145B08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1D14-7368-4138-AE6B-23F0B145B08A}">
      <dsp:nvSpPr>
        <dsp:cNvPr id="0" name=""/>
        <dsp:cNvSpPr/>
      </dsp:nvSpPr>
      <dsp:spPr>
        <a:xfrm>
          <a:off x="0" y="4556286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E2A16-0E53-4A30-92EC-F576A9D34118}">
      <dsp:nvSpPr>
        <dsp:cNvPr id="0" name=""/>
        <dsp:cNvSpPr/>
      </dsp:nvSpPr>
      <dsp:spPr>
        <a:xfrm>
          <a:off x="0" y="3983684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733D7-6723-4B08-865D-F418ED3F8C99}">
      <dsp:nvSpPr>
        <dsp:cNvPr id="0" name=""/>
        <dsp:cNvSpPr/>
      </dsp:nvSpPr>
      <dsp:spPr>
        <a:xfrm>
          <a:off x="0" y="3411081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13059-98C1-4D71-9BF6-6A237BDC2AAA}">
      <dsp:nvSpPr>
        <dsp:cNvPr id="0" name=""/>
        <dsp:cNvSpPr/>
      </dsp:nvSpPr>
      <dsp:spPr>
        <a:xfrm>
          <a:off x="0" y="2838478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603-423F-4881-A45E-58B96BEC26BF}">
      <dsp:nvSpPr>
        <dsp:cNvPr id="0" name=""/>
        <dsp:cNvSpPr/>
      </dsp:nvSpPr>
      <dsp:spPr>
        <a:xfrm>
          <a:off x="0" y="2239372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5206C-D54A-45E0-BDAB-B83B7D2D4353}">
      <dsp:nvSpPr>
        <dsp:cNvPr id="0" name=""/>
        <dsp:cNvSpPr/>
      </dsp:nvSpPr>
      <dsp:spPr>
        <a:xfrm>
          <a:off x="0" y="1693273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D7AD0-9CBC-47DC-A1BE-9E91DAC6B4C0}">
      <dsp:nvSpPr>
        <dsp:cNvPr id="0" name=""/>
        <dsp:cNvSpPr/>
      </dsp:nvSpPr>
      <dsp:spPr>
        <a:xfrm>
          <a:off x="0" y="1120670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0A417-6A51-4F07-A9F1-F3A4313EEC74}">
      <dsp:nvSpPr>
        <dsp:cNvPr id="0" name=""/>
        <dsp:cNvSpPr/>
      </dsp:nvSpPr>
      <dsp:spPr>
        <a:xfrm>
          <a:off x="0" y="548067"/>
          <a:ext cx="8278192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DE079-E547-4DC3-B8AA-43E255B9BCAD}">
      <dsp:nvSpPr>
        <dsp:cNvPr id="0" name=""/>
        <dsp:cNvSpPr/>
      </dsp:nvSpPr>
      <dsp:spPr>
        <a:xfrm>
          <a:off x="2152329" y="2732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ソフトウェアプロセスモデル </a:t>
          </a:r>
          <a:endParaRPr lang="en-US" sz="1600" b="1" kern="1200" dirty="0"/>
        </a:p>
      </dsp:txBody>
      <dsp:txXfrm>
        <a:off x="2152329" y="2732"/>
        <a:ext cx="6125862" cy="545335"/>
      </dsp:txXfrm>
    </dsp:sp>
    <dsp:sp modelId="{957F5B3C-DE1A-4E52-9BD9-565FA71CEF69}">
      <dsp:nvSpPr>
        <dsp:cNvPr id="0" name=""/>
        <dsp:cNvSpPr/>
      </dsp:nvSpPr>
      <dsp:spPr>
        <a:xfrm>
          <a:off x="0" y="2732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Software Process Model</a:t>
          </a:r>
        </a:p>
      </dsp:txBody>
      <dsp:txXfrm>
        <a:off x="26626" y="29358"/>
        <a:ext cx="2099077" cy="518709"/>
      </dsp:txXfrm>
    </dsp:sp>
    <dsp:sp modelId="{CC2D8963-55F5-49F6-A711-747FB07660E1}">
      <dsp:nvSpPr>
        <dsp:cNvPr id="0" name=""/>
        <dsp:cNvSpPr/>
      </dsp:nvSpPr>
      <dsp:spPr>
        <a:xfrm>
          <a:off x="2152329" y="575334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プロジェクト組織</a:t>
          </a:r>
          <a:endParaRPr lang="en-US" sz="1800" b="1" kern="1200" dirty="0"/>
        </a:p>
      </dsp:txBody>
      <dsp:txXfrm>
        <a:off x="2152329" y="575334"/>
        <a:ext cx="6125862" cy="545335"/>
      </dsp:txXfrm>
    </dsp:sp>
    <dsp:sp modelId="{CCAD4596-1895-4B1B-BCFC-DFAFF77DC243}">
      <dsp:nvSpPr>
        <dsp:cNvPr id="0" name=""/>
        <dsp:cNvSpPr/>
      </dsp:nvSpPr>
      <dsp:spPr>
        <a:xfrm>
          <a:off x="0" y="575334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Project Organization</a:t>
          </a:r>
        </a:p>
      </dsp:txBody>
      <dsp:txXfrm>
        <a:off x="26626" y="601960"/>
        <a:ext cx="2099077" cy="518709"/>
      </dsp:txXfrm>
    </dsp:sp>
    <dsp:sp modelId="{EC1FCDE6-84F2-4365-977F-928CBBE3CED2}">
      <dsp:nvSpPr>
        <dsp:cNvPr id="0" name=""/>
        <dsp:cNvSpPr/>
      </dsp:nvSpPr>
      <dsp:spPr>
        <a:xfrm>
          <a:off x="2152329" y="1147937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プロジェクト計画</a:t>
          </a:r>
          <a:endParaRPr lang="en-US" sz="1600" b="1" kern="1200" dirty="0"/>
        </a:p>
      </dsp:txBody>
      <dsp:txXfrm>
        <a:off x="2152329" y="1147937"/>
        <a:ext cx="6125862" cy="545335"/>
      </dsp:txXfrm>
    </dsp:sp>
    <dsp:sp modelId="{B1535F49-FF75-488A-9EF9-5111212F7C4A}">
      <dsp:nvSpPr>
        <dsp:cNvPr id="0" name=""/>
        <dsp:cNvSpPr/>
      </dsp:nvSpPr>
      <dsp:spPr>
        <a:xfrm>
          <a:off x="0" y="1147937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Project Schedule</a:t>
          </a:r>
        </a:p>
      </dsp:txBody>
      <dsp:txXfrm>
        <a:off x="26626" y="1174563"/>
        <a:ext cx="2099077" cy="518709"/>
      </dsp:txXfrm>
    </dsp:sp>
    <dsp:sp modelId="{D3246BF5-1EBB-431D-BDAB-F87C61370685}">
      <dsp:nvSpPr>
        <dsp:cNvPr id="0" name=""/>
        <dsp:cNvSpPr/>
      </dsp:nvSpPr>
      <dsp:spPr>
        <a:xfrm>
          <a:off x="2152329" y="1720540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目標と成果物</a:t>
          </a:r>
          <a:endParaRPr lang="en-US" sz="1600" b="1" kern="1200" dirty="0"/>
        </a:p>
      </dsp:txBody>
      <dsp:txXfrm>
        <a:off x="2152329" y="1720540"/>
        <a:ext cx="6125862" cy="545335"/>
      </dsp:txXfrm>
    </dsp:sp>
    <dsp:sp modelId="{15AEC0DE-FCDF-4FC7-8C23-60D30F001C8A}">
      <dsp:nvSpPr>
        <dsp:cNvPr id="0" name=""/>
        <dsp:cNvSpPr/>
      </dsp:nvSpPr>
      <dsp:spPr>
        <a:xfrm>
          <a:off x="0" y="1720540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Objectives &amp; deliverables</a:t>
          </a:r>
        </a:p>
      </dsp:txBody>
      <dsp:txXfrm>
        <a:off x="26626" y="1747166"/>
        <a:ext cx="2099077" cy="518709"/>
      </dsp:txXfrm>
    </dsp:sp>
    <dsp:sp modelId="{2AFDB208-70FF-4598-A7FA-405DB268233B}">
      <dsp:nvSpPr>
        <dsp:cNvPr id="0" name=""/>
        <dsp:cNvSpPr/>
      </dsp:nvSpPr>
      <dsp:spPr>
        <a:xfrm>
          <a:off x="2152329" y="2293142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600" b="1" kern="1200" dirty="0"/>
            <a:t>  </a:t>
          </a:r>
          <a:r>
            <a:rPr lang="ja-JP" altLang="en-US" sz="1800" b="1" kern="1200" dirty="0"/>
            <a:t>ツールと インフラストラクチャ</a:t>
          </a:r>
          <a:endParaRPr lang="en-US" sz="1600" b="1" kern="1200" dirty="0"/>
        </a:p>
      </dsp:txBody>
      <dsp:txXfrm>
        <a:off x="2152329" y="2293142"/>
        <a:ext cx="6125862" cy="545335"/>
      </dsp:txXfrm>
    </dsp:sp>
    <dsp:sp modelId="{37560B2E-7BA5-4534-BB95-25754F9AF9DC}">
      <dsp:nvSpPr>
        <dsp:cNvPr id="0" name=""/>
        <dsp:cNvSpPr/>
      </dsp:nvSpPr>
      <dsp:spPr>
        <a:xfrm>
          <a:off x="0" y="2293142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Tools &amp; Infrastructure</a:t>
          </a:r>
        </a:p>
      </dsp:txBody>
      <dsp:txXfrm>
        <a:off x="26626" y="2319768"/>
        <a:ext cx="2099077" cy="518709"/>
      </dsp:txXfrm>
    </dsp:sp>
    <dsp:sp modelId="{461C851B-DFA2-424A-9C95-789C665F52FF}">
      <dsp:nvSpPr>
        <dsp:cNvPr id="0" name=""/>
        <dsp:cNvSpPr/>
      </dsp:nvSpPr>
      <dsp:spPr>
        <a:xfrm>
          <a:off x="2152329" y="2865745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リスク管理</a:t>
          </a:r>
          <a:endParaRPr lang="en-US" sz="1800" b="1" kern="1200" dirty="0"/>
        </a:p>
      </dsp:txBody>
      <dsp:txXfrm>
        <a:off x="2152329" y="2865745"/>
        <a:ext cx="6125862" cy="545335"/>
      </dsp:txXfrm>
    </dsp:sp>
    <dsp:sp modelId="{FB073518-C56E-4E80-B73C-4790B67CF4AE}">
      <dsp:nvSpPr>
        <dsp:cNvPr id="0" name=""/>
        <dsp:cNvSpPr/>
      </dsp:nvSpPr>
      <dsp:spPr>
        <a:xfrm>
          <a:off x="0" y="2865745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Risks  management</a:t>
          </a:r>
        </a:p>
      </dsp:txBody>
      <dsp:txXfrm>
        <a:off x="26626" y="2892371"/>
        <a:ext cx="2099077" cy="518709"/>
      </dsp:txXfrm>
    </dsp:sp>
    <dsp:sp modelId="{199F4E03-77B5-49F7-A2D7-1BD890608CC3}">
      <dsp:nvSpPr>
        <dsp:cNvPr id="0" name=""/>
        <dsp:cNvSpPr/>
      </dsp:nvSpPr>
      <dsp:spPr>
        <a:xfrm>
          <a:off x="2152329" y="3438348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コンフィグレーション管理</a:t>
          </a:r>
          <a:endParaRPr lang="en-US" sz="1800" b="1" kern="1200" dirty="0"/>
        </a:p>
      </dsp:txBody>
      <dsp:txXfrm>
        <a:off x="2152329" y="3438348"/>
        <a:ext cx="6125862" cy="545335"/>
      </dsp:txXfrm>
    </dsp:sp>
    <dsp:sp modelId="{E431F456-7FDC-4508-8A5B-4050C051FB04}">
      <dsp:nvSpPr>
        <dsp:cNvPr id="0" name=""/>
        <dsp:cNvSpPr/>
      </dsp:nvSpPr>
      <dsp:spPr>
        <a:xfrm>
          <a:off x="0" y="3438348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Configuration management</a:t>
          </a:r>
        </a:p>
      </dsp:txBody>
      <dsp:txXfrm>
        <a:off x="26626" y="3464974"/>
        <a:ext cx="2099077" cy="518709"/>
      </dsp:txXfrm>
    </dsp:sp>
    <dsp:sp modelId="{274A1F92-7002-4BA8-96C7-C9B1DF527E64}">
      <dsp:nvSpPr>
        <dsp:cNvPr id="0" name=""/>
        <dsp:cNvSpPr/>
      </dsp:nvSpPr>
      <dsp:spPr>
        <a:xfrm>
          <a:off x="2152329" y="4010951"/>
          <a:ext cx="6125862" cy="54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b="1" kern="1200" dirty="0"/>
            <a:t>  コミュニケーション管理 </a:t>
          </a:r>
          <a:endParaRPr lang="en-US" sz="1800" b="1" kern="1200" dirty="0"/>
        </a:p>
      </dsp:txBody>
      <dsp:txXfrm>
        <a:off x="2152329" y="4010951"/>
        <a:ext cx="6125862" cy="545335"/>
      </dsp:txXfrm>
    </dsp:sp>
    <dsp:sp modelId="{F7E8BB59-ACD4-483C-A259-52AC0D6F9EA9}">
      <dsp:nvSpPr>
        <dsp:cNvPr id="0" name=""/>
        <dsp:cNvSpPr/>
      </dsp:nvSpPr>
      <dsp:spPr>
        <a:xfrm>
          <a:off x="0" y="4010951"/>
          <a:ext cx="2152329" cy="5453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Communication management</a:t>
          </a:r>
        </a:p>
      </dsp:txBody>
      <dsp:txXfrm>
        <a:off x="26626" y="4037577"/>
        <a:ext cx="2099077" cy="518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730C986-D414-497A-82F9-CAAA5B718324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98671EE-4ACD-46BB-B3BF-4EBA7029BB5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371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2B7FE27-ABBD-48A2-97E2-A5ED021DC48C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34113C6-4DF5-4742-BA2D-C964CA7E83A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9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20C104E-E236-4A30-9060-E8B542F7ACB8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85B0648-6B7E-4941-A91E-750314A1F8E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333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5079D43-86E1-49E1-B6C7-3AACB9AAEB8E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05AA3AC-6BEC-4838-A7BC-60107FC7B65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07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E3EC54-20A9-469E-8A5E-97291FB6D379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A37DF0C-4A31-4C72-B0FE-B431D38894DB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860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8F5BDFF-6AA5-4318-BAC0-AA137BC8A008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0DCDBFB-B84B-4125-93AB-E1C1F6B79C4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615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E98BC13-1794-4750-9EEE-3CCA49DBD82A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29172BC-F0AA-4B63-912A-9F92B985BF9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503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6A20629-1E4A-4AAA-B474-1E273418C4DE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073E0B8-BF2B-4EE1-A5C2-B80662653A9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26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7312C0-719F-4E77-9D98-10AC40653336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3813AAF-A056-4170-B55B-60CAB7BB421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19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179A05B-7686-42A2-82D2-28B19825638D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0A9C735-632E-4A94-86D8-DF9E2C16BE7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068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678A71A-6526-48E5-A7B3-EE50C28A2F33}" type="datetimeFigureOut">
              <a:rPr lang="id-ID"/>
              <a:pPr>
                <a:defRPr/>
              </a:pPr>
              <a:t>14/12/2016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7D4D6B-E9B0-4B81-BD25-99F3EBDFC52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116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4"/>
          <p:cNvGrpSpPr>
            <a:grpSpLocks/>
          </p:cNvGrpSpPr>
          <p:nvPr userDrawn="1"/>
        </p:nvGrpSpPr>
        <p:grpSpPr bwMode="auto">
          <a:xfrm>
            <a:off x="4841875" y="6426200"/>
            <a:ext cx="2482850" cy="431800"/>
            <a:chOff x="4842118" y="6426000"/>
            <a:chExt cx="2481943" cy="432000"/>
          </a:xfrm>
        </p:grpSpPr>
        <p:sp>
          <p:nvSpPr>
            <p:cNvPr id="1027" name="TextBox 8"/>
            <p:cNvSpPr txBox="1">
              <a:spLocks noChangeArrowheads="1"/>
            </p:cNvSpPr>
            <p:nvPr userDrawn="1"/>
          </p:nvSpPr>
          <p:spPr bwMode="auto">
            <a:xfrm>
              <a:off x="4842118" y="6452235"/>
              <a:ext cx="24819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id-ID" altLang="en-US">
                  <a:solidFill>
                    <a:srgbClr val="7F7F7F"/>
                  </a:solidFill>
                  <a:latin typeface="Lato" panose="020B0604020202020204" pitchFamily="34" charset="0"/>
                  <a:cs typeface="Arial" panose="020B0604020202020204" pitchFamily="34" charset="0"/>
                </a:rPr>
                <a:t>&lt;           &gt;</a:t>
              </a:r>
              <a:endParaRPr lang="id-ID" altLang="en-US" sz="2000">
                <a:solidFill>
                  <a:srgbClr val="7F7F7F"/>
                </a:solidFill>
                <a:latin typeface="Lato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8" name="Group 13"/>
            <p:cNvGrpSpPr>
              <a:grpSpLocks/>
            </p:cNvGrpSpPr>
            <p:nvPr userDrawn="1"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574" y="3588629"/>
                <a:ext cx="359702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3280" y="3623041"/>
                <a:ext cx="29093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72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grpSp>
        <p:nvGrpSpPr>
          <p:cNvPr id="99" name="Group 98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62" name="Freeform 67"/>
          <p:cNvSpPr>
            <a:spLocks/>
          </p:cNvSpPr>
          <p:nvPr/>
        </p:nvSpPr>
        <p:spPr bwMode="auto">
          <a:xfrm rot="8358637">
            <a:off x="9920288" y="1050925"/>
            <a:ext cx="584200" cy="769938"/>
          </a:xfrm>
          <a:custGeom>
            <a:avLst/>
            <a:gdLst>
              <a:gd name="T0" fmla="*/ 310745 w 141"/>
              <a:gd name="T1" fmla="*/ 12485 h 185"/>
              <a:gd name="T2" fmla="*/ 285885 w 141"/>
              <a:gd name="T3" fmla="*/ 0 h 185"/>
              <a:gd name="T4" fmla="*/ 451616 w 141"/>
              <a:gd name="T5" fmla="*/ 474448 h 185"/>
              <a:gd name="T6" fmla="*/ 0 w 141"/>
              <a:gd name="T7" fmla="*/ 674216 h 185"/>
              <a:gd name="T8" fmla="*/ 24860 w 141"/>
              <a:gd name="T9" fmla="*/ 686701 h 185"/>
              <a:gd name="T10" fmla="*/ 505478 w 141"/>
              <a:gd name="T11" fmla="*/ 495257 h 185"/>
              <a:gd name="T12" fmla="*/ 310745 w 141"/>
              <a:gd name="T13" fmla="*/ 12485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1" h="185">
                <a:moveTo>
                  <a:pt x="75" y="3"/>
                </a:moveTo>
                <a:cubicBezTo>
                  <a:pt x="73" y="2"/>
                  <a:pt x="71" y="1"/>
                  <a:pt x="69" y="0"/>
                </a:cubicBezTo>
                <a:cubicBezTo>
                  <a:pt x="110" y="21"/>
                  <a:pt x="128" y="71"/>
                  <a:pt x="109" y="114"/>
                </a:cubicBezTo>
                <a:cubicBezTo>
                  <a:pt x="91" y="156"/>
                  <a:pt x="43" y="177"/>
                  <a:pt x="0" y="162"/>
                </a:cubicBezTo>
                <a:cubicBezTo>
                  <a:pt x="2" y="163"/>
                  <a:pt x="4" y="164"/>
                  <a:pt x="6" y="165"/>
                </a:cubicBezTo>
                <a:cubicBezTo>
                  <a:pt x="51" y="185"/>
                  <a:pt x="103" y="164"/>
                  <a:pt x="122" y="119"/>
                </a:cubicBezTo>
                <a:cubicBezTo>
                  <a:pt x="141" y="74"/>
                  <a:pt x="120" y="22"/>
                  <a:pt x="7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162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4" name="Rectangle 163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5" name="Rectangle 164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6" name="Rectangle 165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7" name="Rectangle 166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8" name="Rectangle 167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169" name="Group 168"/>
          <p:cNvGrpSpPr/>
          <p:nvPr/>
        </p:nvGrpSpPr>
        <p:grpSpPr>
          <a:xfrm rot="21406293">
            <a:off x="682287" y="3066232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70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1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2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3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4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5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458995" y="2211808"/>
            <a:ext cx="115871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6693" y="3618332"/>
            <a:ext cx="531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卒業論文プレゼンテーション</a:t>
            </a:r>
            <a:endParaRPr lang="id-ID" sz="3200" dirty="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2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530225" y="3956050"/>
            <a:ext cx="1012825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555750" y="3956050"/>
            <a:ext cx="0" cy="111125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321469" y="3380581"/>
            <a:ext cx="544512" cy="1203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2809220" y="3035300"/>
            <a:ext cx="656748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400" dirty="0">
                <a:solidFill>
                  <a:schemeClr val="accent2"/>
                </a:solidFill>
                <a:latin typeface="Lato Light" pitchFamily="34" charset="0"/>
                <a:cs typeface="Roboto" panose="02000000000000000000" pitchFamily="2" charset="0"/>
              </a:rPr>
              <a:t>PROJECT MANAGEMENT</a:t>
            </a: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-1" y="0"/>
            <a:ext cx="12192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383076081"/>
              </p:ext>
            </p:extLst>
          </p:nvPr>
        </p:nvGraphicFramePr>
        <p:xfrm>
          <a:off x="1740451" y="1112911"/>
          <a:ext cx="8278192" cy="4559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Content Placeholder 7"/>
          <p:cNvSpPr txBox="1">
            <a:spLocks/>
          </p:cNvSpPr>
          <p:nvPr/>
        </p:nvSpPr>
        <p:spPr bwMode="auto">
          <a:xfrm>
            <a:off x="2812256" y="0"/>
            <a:ext cx="6567487" cy="73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ato Light" pitchFamily="34" charset="0"/>
                <a:cs typeface="Roboto" panose="02000000000000000000" pitchFamily="2" charset="0"/>
              </a:rPr>
              <a:t>PROJECT MANAGEMENT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6" name="Flowchart: Off-page Connector 65"/>
          <p:cNvSpPr/>
          <p:nvPr/>
        </p:nvSpPr>
        <p:spPr>
          <a:xfrm rot="16200000">
            <a:off x="314692" y="5572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5935" y="109984"/>
            <a:ext cx="796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1. Software Process Model - </a:t>
            </a:r>
            <a:r>
              <a:rPr lang="ja-JP" altLang="en-US" sz="2400" b="1" dirty="0"/>
              <a:t>ソフトウェアプロセスモデル 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021613"/>
            <a:ext cx="7518399" cy="49831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owchart: Off-page Connector 36"/>
          <p:cNvSpPr/>
          <p:nvPr/>
        </p:nvSpPr>
        <p:spPr>
          <a:xfrm rot="16200000">
            <a:off x="316601" y="5512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07844" y="109384"/>
            <a:ext cx="585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2. Project Organization -</a:t>
            </a:r>
            <a:r>
              <a:rPr lang="ja-JP" altLang="en-US" sz="2400" b="1" dirty="0"/>
              <a:t>プロジェクト組織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185862"/>
            <a:ext cx="8301008" cy="46434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14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Flowchart: Off-page Connector 44"/>
          <p:cNvSpPr/>
          <p:nvPr/>
        </p:nvSpPr>
        <p:spPr>
          <a:xfrm rot="16200000">
            <a:off x="291999" y="8538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83242" y="139644"/>
            <a:ext cx="531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3. Project Schedule - </a:t>
            </a:r>
            <a:r>
              <a:rPr lang="ja-JP" altLang="en-US" sz="2400" b="1" dirty="0"/>
              <a:t>プロジェクト計画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" y="909073"/>
            <a:ext cx="11696700" cy="48351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15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Flowchart: Off-page Connector 44"/>
          <p:cNvSpPr/>
          <p:nvPr/>
        </p:nvSpPr>
        <p:spPr>
          <a:xfrm rot="16200000">
            <a:off x="291999" y="85381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83242" y="139644"/>
            <a:ext cx="531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3. Project Schedule - </a:t>
            </a:r>
            <a:r>
              <a:rPr lang="ja-JP" altLang="en-US" sz="2400" b="1" dirty="0"/>
              <a:t>プロジェクト計画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" y="1062035"/>
            <a:ext cx="11741536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49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16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00088"/>
            <a:ext cx="53340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17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690563"/>
            <a:ext cx="54483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3753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18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628650"/>
            <a:ext cx="532447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463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19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62000"/>
            <a:ext cx="53530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5645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76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2158275" y="112017"/>
            <a:ext cx="7845287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Latha" panose="020B0604020202020204" pitchFamily="34" charset="0"/>
              </a:rPr>
              <a:t>BOOKAHOLIC SOCIAL NETWORK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81713" y="1816100"/>
            <a:ext cx="0" cy="150971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10800000">
            <a:off x="5949950" y="1673225"/>
            <a:ext cx="263525" cy="1555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6024563" y="3325813"/>
            <a:ext cx="112712" cy="112712"/>
          </a:xfrm>
          <a:prstGeom prst="ellipse">
            <a:avLst/>
          </a:prstGeom>
          <a:solidFill>
            <a:schemeClr val="tx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00688" y="3387725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1713" y="34337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24563" y="4699000"/>
            <a:ext cx="112712" cy="112713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37275" y="4759325"/>
            <a:ext cx="52546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4"/>
          </p:cNvCxnSpPr>
          <p:nvPr/>
        </p:nvCxnSpPr>
        <p:spPr>
          <a:xfrm>
            <a:off x="6081713" y="4811713"/>
            <a:ext cx="0" cy="204628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>
            <a:grpSpLocks noChangeAspect="1"/>
          </p:cNvGrpSpPr>
          <p:nvPr/>
        </p:nvGrpSpPr>
        <p:grpSpPr bwMode="auto">
          <a:xfrm rot="5400000">
            <a:off x="6776244" y="4169569"/>
            <a:ext cx="947737" cy="1184275"/>
            <a:chOff x="6583680" y="2110154"/>
            <a:chExt cx="337625" cy="421950"/>
          </a:xfrm>
        </p:grpSpPr>
        <p:sp>
          <p:nvSpPr>
            <p:cNvPr id="15" name="Flowchart: Off-page Connector 14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 bwMode="auto">
          <a:xfrm rot="-5400000">
            <a:off x="4442619" y="2793206"/>
            <a:ext cx="947738" cy="1184275"/>
            <a:chOff x="6583680" y="2110154"/>
            <a:chExt cx="337625" cy="421950"/>
          </a:xfrm>
        </p:grpSpPr>
        <p:sp>
          <p:nvSpPr>
            <p:cNvPr id="18" name="Flowchart: Off-page Connector 17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2585" y="4576613"/>
            <a:ext cx="484703" cy="370186"/>
            <a:chOff x="-84138" y="4763"/>
            <a:chExt cx="7424738" cy="5670550"/>
          </a:xfrm>
          <a:solidFill>
            <a:schemeClr val="tx2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828675" y="866776"/>
              <a:ext cx="4694238" cy="3678238"/>
            </a:xfrm>
            <a:custGeom>
              <a:avLst/>
              <a:gdLst>
                <a:gd name="T0" fmla="*/ 1118 w 1250"/>
                <a:gd name="T1" fmla="*/ 50 h 979"/>
                <a:gd name="T2" fmla="*/ 625 w 1250"/>
                <a:gd name="T3" fmla="*/ 0 h 979"/>
                <a:gd name="T4" fmla="*/ 132 w 1250"/>
                <a:gd name="T5" fmla="*/ 50 h 979"/>
                <a:gd name="T6" fmla="*/ 87 w 1250"/>
                <a:gd name="T7" fmla="*/ 90 h 979"/>
                <a:gd name="T8" fmla="*/ 87 w 1250"/>
                <a:gd name="T9" fmla="*/ 888 h 979"/>
                <a:gd name="T10" fmla="*/ 132 w 1250"/>
                <a:gd name="T11" fmla="*/ 928 h 979"/>
                <a:gd name="T12" fmla="*/ 625 w 1250"/>
                <a:gd name="T13" fmla="*/ 979 h 979"/>
                <a:gd name="T14" fmla="*/ 1118 w 1250"/>
                <a:gd name="T15" fmla="*/ 928 h 979"/>
                <a:gd name="T16" fmla="*/ 1163 w 1250"/>
                <a:gd name="T17" fmla="*/ 888 h 979"/>
                <a:gd name="T18" fmla="*/ 1163 w 1250"/>
                <a:gd name="T19" fmla="*/ 90 h 979"/>
                <a:gd name="T20" fmla="*/ 1118 w 1250"/>
                <a:gd name="T21" fmla="*/ 50 h 979"/>
                <a:gd name="T22" fmla="*/ 1106 w 1250"/>
                <a:gd name="T23" fmla="*/ 869 h 979"/>
                <a:gd name="T24" fmla="*/ 144 w 1250"/>
                <a:gd name="T25" fmla="*/ 869 h 979"/>
                <a:gd name="T26" fmla="*/ 144 w 1250"/>
                <a:gd name="T27" fmla="*/ 109 h 979"/>
                <a:gd name="T28" fmla="*/ 1106 w 1250"/>
                <a:gd name="T29" fmla="*/ 109 h 979"/>
                <a:gd name="T30" fmla="*/ 1106 w 1250"/>
                <a:gd name="T31" fmla="*/ 86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0" h="979">
                  <a:moveTo>
                    <a:pt x="1118" y="50"/>
                  </a:moveTo>
                  <a:cubicBezTo>
                    <a:pt x="954" y="17"/>
                    <a:pt x="789" y="0"/>
                    <a:pt x="625" y="0"/>
                  </a:cubicBezTo>
                  <a:cubicBezTo>
                    <a:pt x="461" y="0"/>
                    <a:pt x="295" y="17"/>
                    <a:pt x="132" y="50"/>
                  </a:cubicBezTo>
                  <a:cubicBezTo>
                    <a:pt x="111" y="55"/>
                    <a:pt x="94" y="70"/>
                    <a:pt x="87" y="90"/>
                  </a:cubicBezTo>
                  <a:cubicBezTo>
                    <a:pt x="0" y="355"/>
                    <a:pt x="0" y="623"/>
                    <a:pt x="87" y="888"/>
                  </a:cubicBezTo>
                  <a:cubicBezTo>
                    <a:pt x="94" y="908"/>
                    <a:pt x="111" y="924"/>
                    <a:pt x="132" y="928"/>
                  </a:cubicBezTo>
                  <a:cubicBezTo>
                    <a:pt x="295" y="961"/>
                    <a:pt x="461" y="979"/>
                    <a:pt x="625" y="979"/>
                  </a:cubicBezTo>
                  <a:cubicBezTo>
                    <a:pt x="789" y="979"/>
                    <a:pt x="954" y="961"/>
                    <a:pt x="1118" y="928"/>
                  </a:cubicBezTo>
                  <a:cubicBezTo>
                    <a:pt x="1139" y="924"/>
                    <a:pt x="1156" y="908"/>
                    <a:pt x="1163" y="888"/>
                  </a:cubicBezTo>
                  <a:cubicBezTo>
                    <a:pt x="1250" y="623"/>
                    <a:pt x="1250" y="355"/>
                    <a:pt x="1163" y="90"/>
                  </a:cubicBezTo>
                  <a:cubicBezTo>
                    <a:pt x="1156" y="70"/>
                    <a:pt x="1139" y="55"/>
                    <a:pt x="1118" y="50"/>
                  </a:cubicBezTo>
                  <a:close/>
                  <a:moveTo>
                    <a:pt x="1106" y="869"/>
                  </a:moveTo>
                  <a:cubicBezTo>
                    <a:pt x="785" y="935"/>
                    <a:pt x="465" y="935"/>
                    <a:pt x="144" y="869"/>
                  </a:cubicBezTo>
                  <a:cubicBezTo>
                    <a:pt x="61" y="616"/>
                    <a:pt x="61" y="363"/>
                    <a:pt x="144" y="109"/>
                  </a:cubicBezTo>
                  <a:cubicBezTo>
                    <a:pt x="465" y="43"/>
                    <a:pt x="785" y="43"/>
                    <a:pt x="1106" y="109"/>
                  </a:cubicBezTo>
                  <a:cubicBezTo>
                    <a:pt x="1189" y="363"/>
                    <a:pt x="1189" y="616"/>
                    <a:pt x="1106" y="869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-84138" y="4763"/>
              <a:ext cx="7424738" cy="5670550"/>
            </a:xfrm>
            <a:custGeom>
              <a:avLst/>
              <a:gdLst>
                <a:gd name="T0" fmla="*/ 1885 w 1977"/>
                <a:gd name="T1" fmla="*/ 140 h 1509"/>
                <a:gd name="T2" fmla="*/ 1782 w 1977"/>
                <a:gd name="T3" fmla="*/ 48 h 1509"/>
                <a:gd name="T4" fmla="*/ 989 w 1977"/>
                <a:gd name="T5" fmla="*/ 0 h 1509"/>
                <a:gd name="T6" fmla="*/ 195 w 1977"/>
                <a:gd name="T7" fmla="*/ 48 h 1509"/>
                <a:gd name="T8" fmla="*/ 92 w 1977"/>
                <a:gd name="T9" fmla="*/ 140 h 1509"/>
                <a:gd name="T10" fmla="*/ 92 w 1977"/>
                <a:gd name="T11" fmla="*/ 1309 h 1509"/>
                <a:gd name="T12" fmla="*/ 195 w 1977"/>
                <a:gd name="T13" fmla="*/ 1401 h 1509"/>
                <a:gd name="T14" fmla="*/ 577 w 1977"/>
                <a:gd name="T15" fmla="*/ 1436 h 1509"/>
                <a:gd name="T16" fmla="*/ 566 w 1977"/>
                <a:gd name="T17" fmla="*/ 1449 h 1509"/>
                <a:gd name="T18" fmla="*/ 989 w 1977"/>
                <a:gd name="T19" fmla="*/ 1509 h 1509"/>
                <a:gd name="T20" fmla="*/ 1411 w 1977"/>
                <a:gd name="T21" fmla="*/ 1449 h 1509"/>
                <a:gd name="T22" fmla="*/ 1400 w 1977"/>
                <a:gd name="T23" fmla="*/ 1436 h 1509"/>
                <a:gd name="T24" fmla="*/ 1782 w 1977"/>
                <a:gd name="T25" fmla="*/ 1401 h 1509"/>
                <a:gd name="T26" fmla="*/ 1885 w 1977"/>
                <a:gd name="T27" fmla="*/ 1309 h 1509"/>
                <a:gd name="T28" fmla="*/ 1885 w 1977"/>
                <a:gd name="T29" fmla="*/ 140 h 1509"/>
                <a:gd name="T30" fmla="*/ 1768 w 1977"/>
                <a:gd name="T31" fmla="*/ 1281 h 1509"/>
                <a:gd name="T32" fmla="*/ 210 w 1977"/>
                <a:gd name="T33" fmla="*/ 1281 h 1509"/>
                <a:gd name="T34" fmla="*/ 210 w 1977"/>
                <a:gd name="T35" fmla="*/ 168 h 1509"/>
                <a:gd name="T36" fmla="*/ 1768 w 1977"/>
                <a:gd name="T37" fmla="*/ 168 h 1509"/>
                <a:gd name="T38" fmla="*/ 1768 w 1977"/>
                <a:gd name="T39" fmla="*/ 1281 h 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77" h="1509">
                  <a:moveTo>
                    <a:pt x="1885" y="140"/>
                  </a:moveTo>
                  <a:cubicBezTo>
                    <a:pt x="1873" y="91"/>
                    <a:pt x="1832" y="54"/>
                    <a:pt x="1782" y="48"/>
                  </a:cubicBezTo>
                  <a:cubicBezTo>
                    <a:pt x="1519" y="16"/>
                    <a:pt x="1252" y="0"/>
                    <a:pt x="989" y="0"/>
                  </a:cubicBezTo>
                  <a:cubicBezTo>
                    <a:pt x="725" y="0"/>
                    <a:pt x="458" y="16"/>
                    <a:pt x="195" y="48"/>
                  </a:cubicBezTo>
                  <a:cubicBezTo>
                    <a:pt x="145" y="54"/>
                    <a:pt x="104" y="91"/>
                    <a:pt x="92" y="140"/>
                  </a:cubicBezTo>
                  <a:cubicBezTo>
                    <a:pt x="0" y="528"/>
                    <a:pt x="0" y="921"/>
                    <a:pt x="92" y="1309"/>
                  </a:cubicBezTo>
                  <a:cubicBezTo>
                    <a:pt x="104" y="1358"/>
                    <a:pt x="145" y="1395"/>
                    <a:pt x="195" y="1401"/>
                  </a:cubicBezTo>
                  <a:cubicBezTo>
                    <a:pt x="322" y="1416"/>
                    <a:pt x="450" y="1428"/>
                    <a:pt x="577" y="1436"/>
                  </a:cubicBezTo>
                  <a:cubicBezTo>
                    <a:pt x="570" y="1440"/>
                    <a:pt x="566" y="1444"/>
                    <a:pt x="566" y="1449"/>
                  </a:cubicBezTo>
                  <a:cubicBezTo>
                    <a:pt x="566" y="1482"/>
                    <a:pt x="755" y="1509"/>
                    <a:pt x="989" y="1509"/>
                  </a:cubicBezTo>
                  <a:cubicBezTo>
                    <a:pt x="1222" y="1509"/>
                    <a:pt x="1411" y="1482"/>
                    <a:pt x="1411" y="1449"/>
                  </a:cubicBezTo>
                  <a:cubicBezTo>
                    <a:pt x="1411" y="1444"/>
                    <a:pt x="1407" y="1440"/>
                    <a:pt x="1400" y="1436"/>
                  </a:cubicBezTo>
                  <a:cubicBezTo>
                    <a:pt x="1528" y="1428"/>
                    <a:pt x="1655" y="1416"/>
                    <a:pt x="1782" y="1401"/>
                  </a:cubicBezTo>
                  <a:cubicBezTo>
                    <a:pt x="1832" y="1395"/>
                    <a:pt x="1873" y="1358"/>
                    <a:pt x="1885" y="1309"/>
                  </a:cubicBezTo>
                  <a:cubicBezTo>
                    <a:pt x="1977" y="921"/>
                    <a:pt x="1977" y="528"/>
                    <a:pt x="1885" y="140"/>
                  </a:cubicBezTo>
                  <a:close/>
                  <a:moveTo>
                    <a:pt x="1768" y="1281"/>
                  </a:moveTo>
                  <a:cubicBezTo>
                    <a:pt x="1248" y="1344"/>
                    <a:pt x="729" y="1344"/>
                    <a:pt x="210" y="1281"/>
                  </a:cubicBezTo>
                  <a:cubicBezTo>
                    <a:pt x="121" y="910"/>
                    <a:pt x="121" y="539"/>
                    <a:pt x="210" y="168"/>
                  </a:cubicBezTo>
                  <a:cubicBezTo>
                    <a:pt x="729" y="105"/>
                    <a:pt x="1248" y="105"/>
                    <a:pt x="1768" y="168"/>
                  </a:cubicBezTo>
                  <a:cubicBezTo>
                    <a:pt x="1856" y="539"/>
                    <a:pt x="1856" y="910"/>
                    <a:pt x="1768" y="1281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5668963" y="1139826"/>
              <a:ext cx="679450" cy="681038"/>
            </a:xfrm>
            <a:custGeom>
              <a:avLst/>
              <a:gdLst>
                <a:gd name="T0" fmla="*/ 91 w 181"/>
                <a:gd name="T1" fmla="*/ 181 h 181"/>
                <a:gd name="T2" fmla="*/ 181 w 181"/>
                <a:gd name="T3" fmla="*/ 90 h 181"/>
                <a:gd name="T4" fmla="*/ 91 w 181"/>
                <a:gd name="T5" fmla="*/ 0 h 181"/>
                <a:gd name="T6" fmla="*/ 0 w 181"/>
                <a:gd name="T7" fmla="*/ 90 h 181"/>
                <a:gd name="T8" fmla="*/ 91 w 181"/>
                <a:gd name="T9" fmla="*/ 181 h 181"/>
                <a:gd name="T10" fmla="*/ 91 w 181"/>
                <a:gd name="T11" fmla="*/ 60 h 181"/>
                <a:gd name="T12" fmla="*/ 121 w 181"/>
                <a:gd name="T13" fmla="*/ 90 h 181"/>
                <a:gd name="T14" fmla="*/ 91 w 181"/>
                <a:gd name="T15" fmla="*/ 121 h 181"/>
                <a:gd name="T16" fmla="*/ 60 w 181"/>
                <a:gd name="T17" fmla="*/ 90 h 181"/>
                <a:gd name="T18" fmla="*/ 91 w 181"/>
                <a:gd name="T19" fmla="*/ 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81"/>
                  </a:moveTo>
                  <a:cubicBezTo>
                    <a:pt x="141" y="181"/>
                    <a:pt x="181" y="140"/>
                    <a:pt x="181" y="90"/>
                  </a:cubicBezTo>
                  <a:cubicBezTo>
                    <a:pt x="181" y="40"/>
                    <a:pt x="141" y="0"/>
                    <a:pt x="91" y="0"/>
                  </a:cubicBezTo>
                  <a:cubicBezTo>
                    <a:pt x="41" y="0"/>
                    <a:pt x="0" y="40"/>
                    <a:pt x="0" y="90"/>
                  </a:cubicBezTo>
                  <a:cubicBezTo>
                    <a:pt x="0" y="140"/>
                    <a:pt x="41" y="181"/>
                    <a:pt x="91" y="181"/>
                  </a:cubicBezTo>
                  <a:close/>
                  <a:moveTo>
                    <a:pt x="91" y="60"/>
                  </a:moveTo>
                  <a:cubicBezTo>
                    <a:pt x="107" y="60"/>
                    <a:pt x="121" y="74"/>
                    <a:pt x="121" y="90"/>
                  </a:cubicBezTo>
                  <a:cubicBezTo>
                    <a:pt x="121" y="107"/>
                    <a:pt x="107" y="121"/>
                    <a:pt x="91" y="121"/>
                  </a:cubicBezTo>
                  <a:cubicBezTo>
                    <a:pt x="74" y="121"/>
                    <a:pt x="60" y="107"/>
                    <a:pt x="60" y="90"/>
                  </a:cubicBezTo>
                  <a:cubicBezTo>
                    <a:pt x="60" y="74"/>
                    <a:pt x="74" y="60"/>
                    <a:pt x="91" y="6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5443538" y="4089401"/>
              <a:ext cx="904875" cy="225425"/>
            </a:xfrm>
            <a:custGeom>
              <a:avLst/>
              <a:gdLst>
                <a:gd name="T0" fmla="*/ 211 w 241"/>
                <a:gd name="T1" fmla="*/ 0 h 60"/>
                <a:gd name="T2" fmla="*/ 30 w 241"/>
                <a:gd name="T3" fmla="*/ 0 h 60"/>
                <a:gd name="T4" fmla="*/ 0 w 241"/>
                <a:gd name="T5" fmla="*/ 30 h 60"/>
                <a:gd name="T6" fmla="*/ 30 w 241"/>
                <a:gd name="T7" fmla="*/ 60 h 60"/>
                <a:gd name="T8" fmla="*/ 211 w 241"/>
                <a:gd name="T9" fmla="*/ 60 h 60"/>
                <a:gd name="T10" fmla="*/ 241 w 241"/>
                <a:gd name="T11" fmla="*/ 30 h 60"/>
                <a:gd name="T12" fmla="*/ 211 w 241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1" y="47"/>
                    <a:pt x="241" y="30"/>
                  </a:cubicBezTo>
                  <a:cubicBezTo>
                    <a:pt x="241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5668963" y="3409951"/>
              <a:ext cx="908050" cy="225425"/>
            </a:xfrm>
            <a:custGeom>
              <a:avLst/>
              <a:gdLst>
                <a:gd name="T0" fmla="*/ 211 w 242"/>
                <a:gd name="T1" fmla="*/ 0 h 60"/>
                <a:gd name="T2" fmla="*/ 30 w 242"/>
                <a:gd name="T3" fmla="*/ 0 h 60"/>
                <a:gd name="T4" fmla="*/ 0 w 242"/>
                <a:gd name="T5" fmla="*/ 30 h 60"/>
                <a:gd name="T6" fmla="*/ 30 w 242"/>
                <a:gd name="T7" fmla="*/ 60 h 60"/>
                <a:gd name="T8" fmla="*/ 211 w 242"/>
                <a:gd name="T9" fmla="*/ 60 h 60"/>
                <a:gd name="T10" fmla="*/ 242 w 242"/>
                <a:gd name="T11" fmla="*/ 30 h 60"/>
                <a:gd name="T12" fmla="*/ 211 w 24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2" y="47"/>
                    <a:pt x="242" y="30"/>
                  </a:cubicBezTo>
                  <a:cubicBezTo>
                    <a:pt x="242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5668963" y="2730501"/>
              <a:ext cx="908050" cy="225425"/>
            </a:xfrm>
            <a:custGeom>
              <a:avLst/>
              <a:gdLst>
                <a:gd name="T0" fmla="*/ 211 w 242"/>
                <a:gd name="T1" fmla="*/ 0 h 60"/>
                <a:gd name="T2" fmla="*/ 30 w 242"/>
                <a:gd name="T3" fmla="*/ 0 h 60"/>
                <a:gd name="T4" fmla="*/ 0 w 242"/>
                <a:gd name="T5" fmla="*/ 30 h 60"/>
                <a:gd name="T6" fmla="*/ 30 w 242"/>
                <a:gd name="T7" fmla="*/ 60 h 60"/>
                <a:gd name="T8" fmla="*/ 211 w 242"/>
                <a:gd name="T9" fmla="*/ 60 h 60"/>
                <a:gd name="T10" fmla="*/ 242 w 242"/>
                <a:gd name="T11" fmla="*/ 30 h 60"/>
                <a:gd name="T12" fmla="*/ 211 w 24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0">
                  <a:moveTo>
                    <a:pt x="2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211" y="60"/>
                    <a:pt x="211" y="60"/>
                    <a:pt x="211" y="60"/>
                  </a:cubicBezTo>
                  <a:cubicBezTo>
                    <a:pt x="228" y="60"/>
                    <a:pt x="242" y="46"/>
                    <a:pt x="242" y="30"/>
                  </a:cubicBezTo>
                  <a:cubicBezTo>
                    <a:pt x="242" y="13"/>
                    <a:pt x="228" y="0"/>
                    <a:pt x="21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819275" y="1774826"/>
              <a:ext cx="1355725" cy="955675"/>
            </a:xfrm>
            <a:custGeom>
              <a:avLst/>
              <a:gdLst>
                <a:gd name="T0" fmla="*/ 331 w 361"/>
                <a:gd name="T1" fmla="*/ 0 h 254"/>
                <a:gd name="T2" fmla="*/ 54 w 361"/>
                <a:gd name="T3" fmla="*/ 22 h 254"/>
                <a:gd name="T4" fmla="*/ 19 w 361"/>
                <a:gd name="T5" fmla="*/ 55 h 254"/>
                <a:gd name="T6" fmla="*/ 0 w 361"/>
                <a:gd name="T7" fmla="*/ 223 h 254"/>
                <a:gd name="T8" fmla="*/ 29 w 361"/>
                <a:gd name="T9" fmla="*/ 254 h 254"/>
                <a:gd name="T10" fmla="*/ 60 w 361"/>
                <a:gd name="T11" fmla="*/ 223 h 254"/>
                <a:gd name="T12" fmla="*/ 70 w 361"/>
                <a:gd name="T13" fmla="*/ 109 h 254"/>
                <a:gd name="T14" fmla="*/ 104 w 361"/>
                <a:gd name="T15" fmla="*/ 76 h 254"/>
                <a:gd name="T16" fmla="*/ 331 w 361"/>
                <a:gd name="T17" fmla="*/ 60 h 254"/>
                <a:gd name="T18" fmla="*/ 361 w 361"/>
                <a:gd name="T19" fmla="*/ 29 h 254"/>
                <a:gd name="T20" fmla="*/ 331 w 361"/>
                <a:gd name="T2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254">
                  <a:moveTo>
                    <a:pt x="331" y="0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37" y="24"/>
                    <a:pt x="22" y="39"/>
                    <a:pt x="19" y="55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40"/>
                    <a:pt x="12" y="254"/>
                    <a:pt x="29" y="254"/>
                  </a:cubicBezTo>
                  <a:cubicBezTo>
                    <a:pt x="46" y="254"/>
                    <a:pt x="60" y="240"/>
                    <a:pt x="60" y="223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3" y="92"/>
                    <a:pt x="88" y="78"/>
                    <a:pt x="104" y="76"/>
                  </a:cubicBezTo>
                  <a:cubicBezTo>
                    <a:pt x="331" y="60"/>
                    <a:pt x="331" y="60"/>
                    <a:pt x="331" y="60"/>
                  </a:cubicBezTo>
                  <a:cubicBezTo>
                    <a:pt x="347" y="60"/>
                    <a:pt x="361" y="46"/>
                    <a:pt x="361" y="29"/>
                  </a:cubicBezTo>
                  <a:cubicBezTo>
                    <a:pt x="361" y="13"/>
                    <a:pt x="347" y="0"/>
                    <a:pt x="331" y="0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976313" y="2827338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Meet the team</a:t>
            </a:r>
            <a:endParaRPr lang="id-ID" sz="1800" dirty="0">
              <a:solidFill>
                <a:schemeClr val="accent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fontAlgn="auto">
              <a:defRPr/>
            </a:pPr>
            <a:r>
              <a:rPr lang="en-US" sz="1400" dirty="0">
                <a:solidFill>
                  <a:schemeClr val="accent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Bookaholic Social Network</a:t>
            </a:r>
            <a:endParaRPr lang="id-ID" sz="1400" dirty="0">
              <a:solidFill>
                <a:schemeClr val="accent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932738" y="4221163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latin typeface="Lato" panose="020F0502020204030203" pitchFamily="34" charset="0"/>
                <a:ea typeface="Roboto" panose="02000000000000000000" pitchFamily="2" charset="0"/>
              </a:rPr>
              <a:t>1. Introduction</a:t>
            </a:r>
            <a:r>
              <a:rPr lang="en-US" altLang="ja-JP" sz="1800" dirty="0"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latin typeface="Lato" panose="020F0502020204030203" pitchFamily="34" charset="0"/>
                <a:ea typeface="Roboto" panose="02000000000000000000" pitchFamily="2" charset="0"/>
              </a:rPr>
              <a:t>導入</a:t>
            </a:r>
            <a:endParaRPr lang="id-ID" sz="1600" i="1" dirty="0"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Fusce som libero topi sombrero bikinan meksiko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 when an unknown printer took a galley of type and scrambled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1" name="Freeform 11"/>
          <p:cNvSpPr>
            <a:spLocks noEditPoints="1"/>
          </p:cNvSpPr>
          <p:nvPr/>
        </p:nvSpPr>
        <p:spPr bwMode="auto">
          <a:xfrm>
            <a:off x="4688226" y="3174206"/>
            <a:ext cx="420688" cy="415925"/>
          </a:xfrm>
          <a:custGeom>
            <a:avLst/>
            <a:gdLst>
              <a:gd name="T0" fmla="*/ 407164 w 906"/>
              <a:gd name="T1" fmla="*/ 368707 h 896"/>
              <a:gd name="T2" fmla="*/ 286316 w 906"/>
              <a:gd name="T3" fmla="*/ 320817 h 896"/>
              <a:gd name="T4" fmla="*/ 336050 w 906"/>
              <a:gd name="T5" fmla="*/ 214343 h 896"/>
              <a:gd name="T6" fmla="*/ 303049 w 906"/>
              <a:gd name="T7" fmla="*/ 44170 h 896"/>
              <a:gd name="T8" fmla="*/ 210554 w 906"/>
              <a:gd name="T9" fmla="*/ 0 h 896"/>
              <a:gd name="T10" fmla="*/ 118059 w 906"/>
              <a:gd name="T11" fmla="*/ 44170 h 896"/>
              <a:gd name="T12" fmla="*/ 85058 w 906"/>
              <a:gd name="T13" fmla="*/ 214343 h 896"/>
              <a:gd name="T14" fmla="*/ 134792 w 906"/>
              <a:gd name="T15" fmla="*/ 320817 h 896"/>
              <a:gd name="T16" fmla="*/ 13944 w 906"/>
              <a:gd name="T17" fmla="*/ 368707 h 896"/>
              <a:gd name="T18" fmla="*/ 3254 w 906"/>
              <a:gd name="T19" fmla="*/ 397999 h 896"/>
              <a:gd name="T20" fmla="*/ 28353 w 906"/>
              <a:gd name="T21" fmla="*/ 416597 h 896"/>
              <a:gd name="T22" fmla="*/ 392755 w 906"/>
              <a:gd name="T23" fmla="*/ 416597 h 896"/>
              <a:gd name="T24" fmla="*/ 417854 w 906"/>
              <a:gd name="T25" fmla="*/ 397999 h 896"/>
              <a:gd name="T26" fmla="*/ 407164 w 906"/>
              <a:gd name="T27" fmla="*/ 368707 h 896"/>
              <a:gd name="T28" fmla="*/ 265865 w 906"/>
              <a:gd name="T29" fmla="*/ 304544 h 896"/>
              <a:gd name="T30" fmla="*/ 261682 w 906"/>
              <a:gd name="T31" fmla="*/ 310123 h 896"/>
              <a:gd name="T32" fmla="*/ 159426 w 906"/>
              <a:gd name="T33" fmla="*/ 310123 h 896"/>
              <a:gd name="T34" fmla="*/ 155243 w 906"/>
              <a:gd name="T35" fmla="*/ 304544 h 896"/>
              <a:gd name="T36" fmla="*/ 108763 w 906"/>
              <a:gd name="T37" fmla="*/ 139951 h 896"/>
              <a:gd name="T38" fmla="*/ 210554 w 906"/>
              <a:gd name="T39" fmla="*/ 26037 h 896"/>
              <a:gd name="T40" fmla="*/ 312345 w 906"/>
              <a:gd name="T41" fmla="*/ 139951 h 896"/>
              <a:gd name="T42" fmla="*/ 265865 w 906"/>
              <a:gd name="T43" fmla="*/ 304544 h 896"/>
              <a:gd name="T44" fmla="*/ 28353 w 906"/>
              <a:gd name="T45" fmla="*/ 390560 h 896"/>
              <a:gd name="T46" fmla="*/ 139905 w 906"/>
              <a:gd name="T47" fmla="*/ 346389 h 896"/>
              <a:gd name="T48" fmla="*/ 172440 w 906"/>
              <a:gd name="T49" fmla="*/ 339415 h 896"/>
              <a:gd name="T50" fmla="*/ 210554 w 906"/>
              <a:gd name="T51" fmla="*/ 351504 h 896"/>
              <a:gd name="T52" fmla="*/ 248668 w 906"/>
              <a:gd name="T53" fmla="*/ 339415 h 896"/>
              <a:gd name="T54" fmla="*/ 281203 w 906"/>
              <a:gd name="T55" fmla="*/ 346389 h 896"/>
              <a:gd name="T56" fmla="*/ 392755 w 906"/>
              <a:gd name="T57" fmla="*/ 390560 h 896"/>
              <a:gd name="T58" fmla="*/ 28353 w 906"/>
              <a:gd name="T59" fmla="*/ 390560 h 89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11" grpId="0" animBg="1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5882481" y="6529388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D5F1640-879C-4C83-8F1A-67429F08084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20</a:t>
            </a:fld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Flowchart: Off-page Connector 66"/>
          <p:cNvSpPr/>
          <p:nvPr/>
        </p:nvSpPr>
        <p:spPr>
          <a:xfrm rot="16200000">
            <a:off x="335540" y="99895"/>
            <a:ext cx="334537" cy="570192"/>
          </a:xfrm>
          <a:prstGeom prst="flowChartOffpageConnector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26783" y="154158"/>
            <a:ext cx="573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4. Objectives &amp; deliverables -</a:t>
            </a:r>
            <a:r>
              <a:rPr lang="ja-JP" altLang="en-US" sz="2400" b="1" dirty="0"/>
              <a:t>目標と成果物</a:t>
            </a:r>
            <a:endParaRPr lang="en-US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800100"/>
            <a:ext cx="5410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255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5" name="Group 20"/>
          <p:cNvGrpSpPr>
            <a:grpSpLocks/>
          </p:cNvGrpSpPr>
          <p:nvPr/>
        </p:nvGrpSpPr>
        <p:grpSpPr bwMode="auto">
          <a:xfrm>
            <a:off x="4841875" y="6426200"/>
            <a:ext cx="2482850" cy="431800"/>
            <a:chOff x="4842118" y="6426000"/>
            <a:chExt cx="2481943" cy="432000"/>
          </a:xfrm>
        </p:grpSpPr>
        <p:sp>
          <p:nvSpPr>
            <p:cNvPr id="22" name="TextBox 21"/>
            <p:cNvSpPr txBox="1"/>
            <p:nvPr/>
          </p:nvSpPr>
          <p:spPr>
            <a:xfrm>
              <a:off x="4842118" y="6453001"/>
              <a:ext cx="2481943" cy="3684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807" name="Group 22"/>
            <p:cNvGrpSpPr>
              <a:grpSpLocks/>
            </p:cNvGrpSpPr>
            <p:nvPr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17574" y="3588629"/>
                <a:ext cx="359702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953280" y="3623041"/>
                <a:ext cx="29093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33799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12DD611-42D2-4CD1-8BED-F83115C04EA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9986" y="138254"/>
            <a:ext cx="8579879" cy="461665"/>
            <a:chOff x="3182762" y="1748565"/>
            <a:chExt cx="8579879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10178" y="805274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178" y="1318197"/>
            <a:ext cx="360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project management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08344" y="3933368"/>
            <a:ext cx="1165533" cy="1234644"/>
            <a:chOff x="2991396" y="2676489"/>
            <a:chExt cx="1165533" cy="123464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21" y="2676489"/>
              <a:ext cx="594360" cy="59436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91396" y="3326358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Word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28319" y="3889372"/>
            <a:ext cx="1165533" cy="1260824"/>
            <a:chOff x="4216766" y="2683386"/>
            <a:chExt cx="1165533" cy="12608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60" y="2683386"/>
              <a:ext cx="605388" cy="594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16766" y="3359435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Excel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9534" y="3926904"/>
            <a:ext cx="1422899" cy="1221835"/>
            <a:chOff x="1556252" y="2676489"/>
            <a:chExt cx="1422899" cy="122183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791" y="2676489"/>
              <a:ext cx="605389" cy="594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6252" y="3313549"/>
              <a:ext cx="1422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PowerPoint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53597" y="1859521"/>
            <a:ext cx="1158199" cy="1355335"/>
            <a:chOff x="316082" y="2660404"/>
            <a:chExt cx="1158199" cy="135533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2660404"/>
              <a:ext cx="672032" cy="67203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16082" y="3430964"/>
              <a:ext cx="1158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Project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24179" y="1859892"/>
            <a:ext cx="772969" cy="1150316"/>
            <a:chOff x="3211249" y="4358830"/>
            <a:chExt cx="772969" cy="115031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482" y="4358830"/>
              <a:ext cx="768096" cy="768096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211249" y="5170592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GitHub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97495" y="3883974"/>
            <a:ext cx="1158200" cy="1280971"/>
            <a:chOff x="303855" y="4371390"/>
            <a:chExt cx="1158200" cy="128097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4371390"/>
              <a:ext cx="640080" cy="64008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03855" y="5067586"/>
              <a:ext cx="115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Visio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28687" y="1981055"/>
            <a:ext cx="1142616" cy="1247077"/>
            <a:chOff x="6261484" y="2709306"/>
            <a:chExt cx="1142616" cy="124707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49" y="2709306"/>
              <a:ext cx="574817" cy="5943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261484" y="3371608"/>
              <a:ext cx="1142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Visual Studio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233564" y="1965171"/>
            <a:ext cx="1261318" cy="1271517"/>
            <a:chOff x="7425052" y="2693422"/>
            <a:chExt cx="1261318" cy="1271517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27" y="2693422"/>
              <a:ext cx="594360" cy="5943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425052" y="3380164"/>
              <a:ext cx="1261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Google Chrome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11734" y="3989829"/>
            <a:ext cx="652743" cy="920098"/>
            <a:chOff x="7859647" y="4484206"/>
            <a:chExt cx="652743" cy="920098"/>
          </a:xfrm>
        </p:grpSpPr>
        <p:pic>
          <p:nvPicPr>
            <p:cNvPr id="57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4" y="4484206"/>
              <a:ext cx="510985" cy="5029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7859647" y="5065750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Astah</a:t>
              </a:r>
              <a:endParaRPr lang="en-US" sz="16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457143" y="1979139"/>
            <a:ext cx="1156781" cy="1248993"/>
            <a:chOff x="8897066" y="2707390"/>
            <a:chExt cx="1156781" cy="1248993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997" y="2707390"/>
              <a:ext cx="594360" cy="59436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8897066" y="3371608"/>
              <a:ext cx="1156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Robo</a:t>
              </a:r>
              <a:r>
                <a:rPr lang="en-US" sz="1600" dirty="0"/>
                <a:t> mongo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6001303" y="1510124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00074" y="1318197"/>
            <a:ext cx="256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7211" y="3323652"/>
            <a:ext cx="248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document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400074" y="3320514"/>
            <a:ext cx="2153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design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92" y="3926904"/>
            <a:ext cx="606490" cy="59436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133651" y="4589995"/>
            <a:ext cx="108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Photoshop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7151" r="19854" b="4324"/>
          <a:stretch/>
        </p:blipFill>
        <p:spPr>
          <a:xfrm>
            <a:off x="7566139" y="3912606"/>
            <a:ext cx="646851" cy="65876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467161" y="4596293"/>
            <a:ext cx="886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Brackets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FC1465D-8562-451E-9578-48098763B44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03200" y="142079"/>
            <a:ext cx="5373360" cy="461665"/>
            <a:chOff x="3182762" y="1748565"/>
            <a:chExt cx="5373360" cy="461665"/>
          </a:xfrm>
        </p:grpSpPr>
        <p:sp>
          <p:nvSpPr>
            <p:cNvPr id="46" name="Flowchart: Off-page Connector 4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424658" y="5867277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89475"/>
              </p:ext>
            </p:extLst>
          </p:nvPr>
        </p:nvGraphicFramePr>
        <p:xfrm>
          <a:off x="1422398" y="952501"/>
          <a:ext cx="9613901" cy="4483100"/>
        </p:xfrm>
        <a:graphic>
          <a:graphicData uri="http://schemas.openxmlformats.org/drawingml/2006/table">
            <a:tbl>
              <a:tblPr firstRow="1" firstCol="1" bandRow="1"/>
              <a:tblGrid>
                <a:gridCol w="582662"/>
                <a:gridCol w="1334726"/>
                <a:gridCol w="1553761"/>
                <a:gridCol w="1456651"/>
                <a:gridCol w="1456651"/>
                <a:gridCol w="1869909"/>
                <a:gridCol w="1359541"/>
              </a:tblGrid>
              <a:tr h="352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No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Risk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Root Cause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Triggers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Avoidance plan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Contingency plan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Fallback plan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880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Conflict among team members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doesn't understand each others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Has issue inside team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Plan some team buildings to improve teammate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Have a meeting to resolve conflict problem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Switch member to other team.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1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Requirement is changed after project is started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SRS not good  (not realistic, not feasibility, not meet customer needs)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Customer (user) make change request. Or project team cannot develop the system as description in SRS.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Requirement should be paid a lot of attention. SRS should be reviewed carefully by PM and the supervisor.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With each requirement changes, the project team should have a meeting to analysis the change requests and take actions.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Re-estimate and update plan.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do not meet the deadline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Undisciplined and habit of team member, loose management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Have a deadline 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Setting rule and minus of do not meet the deadline: punish money and named at meeting minute.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Punish the member do not meet the deadline.</a:t>
                      </a:r>
                      <a:b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Working over time.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Ask for help from out of team, supervisors.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218">
                <a:tc>
                  <a:txBody>
                    <a:bodyPr/>
                    <a:lstStyle/>
                    <a:p>
                      <a:pPr marL="0" marR="228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Delivery project  doesn’t meet requirement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member not understand requirement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Can't delivery project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Team lead have to review source code and follow requirement</a:t>
                      </a:r>
                      <a:endParaRPr lang="en-US" sz="7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Fix in next version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Extend deadline</a:t>
                      </a:r>
                      <a:endParaRPr lang="en-US" sz="7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6083" marR="46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F66F319C-9752-4F2F-B5FF-BBD96394EB64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2229" y="156593"/>
            <a:ext cx="8697282" cy="461665"/>
            <a:chOff x="3182762" y="1748565"/>
            <a:chExt cx="8697282" cy="461665"/>
          </a:xfrm>
        </p:grpSpPr>
        <p:sp>
          <p:nvSpPr>
            <p:cNvPr id="22" name="Flowchart: Off-page Connector 2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85400" y="4933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7611" y="4933660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00" y="1096962"/>
            <a:ext cx="2495550" cy="3648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44" y="2146752"/>
            <a:ext cx="6119813" cy="22490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C06218CF-3380-4B97-AAC4-23A49FA6F38F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5423" y="129068"/>
            <a:ext cx="8740756" cy="461665"/>
            <a:chOff x="3182762" y="1748565"/>
            <a:chExt cx="8740756" cy="461665"/>
          </a:xfrm>
        </p:grpSpPr>
        <p:sp>
          <p:nvSpPr>
            <p:cNvPr id="15" name="Flowchart: Off-page Connector 1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10846" y="4168454"/>
            <a:ext cx="2554336" cy="461665"/>
            <a:chOff x="2364542" y="4844790"/>
            <a:chExt cx="2554336" cy="46166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689870" y="4844790"/>
              <a:ext cx="2229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Project Meeting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79" y="2626387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98" y="2480038"/>
            <a:ext cx="640080" cy="6400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8" y="2605817"/>
            <a:ext cx="457200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76" y="2626387"/>
            <a:ext cx="457200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56" y="2576192"/>
            <a:ext cx="548640" cy="5486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>
            <a:cxnSpLocks/>
          </p:cNvCxnSpPr>
          <p:nvPr/>
        </p:nvCxnSpPr>
        <p:spPr>
          <a:xfrm>
            <a:off x="1195388" y="4470228"/>
            <a:ext cx="35242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cxnSpLocks/>
          </p:cNvCxnSpPr>
          <p:nvPr/>
        </p:nvCxnSpPr>
        <p:spPr>
          <a:xfrm>
            <a:off x="1555750" y="4490866"/>
            <a:ext cx="0" cy="5764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323850" y="3921125"/>
            <a:ext cx="546100" cy="1196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1472647" y="3049666"/>
            <a:ext cx="91360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accent3"/>
                </a:solidFill>
              </a:rPr>
              <a:t>Software Requirements Specification</a:t>
            </a:r>
            <a:endParaRPr lang="en-US" altLang="en-US" sz="4400" dirty="0">
              <a:solidFill>
                <a:schemeClr val="accent3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00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FE5FE14-0038-4D81-9B25-80D2D19D911B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Flowchart: Off-page Connector 9"/>
          <p:cNvSpPr/>
          <p:nvPr/>
        </p:nvSpPr>
        <p:spPr>
          <a:xfrm rot="16200000">
            <a:off x="3244146" y="2156162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Off-page Connector 13"/>
          <p:cNvSpPr/>
          <p:nvPr/>
        </p:nvSpPr>
        <p:spPr>
          <a:xfrm rot="16200000">
            <a:off x="3244144" y="2880842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Off-page Connector 16"/>
          <p:cNvSpPr/>
          <p:nvPr/>
        </p:nvSpPr>
        <p:spPr>
          <a:xfrm rot="16200000">
            <a:off x="3236609" y="3641388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63314" y="2225221"/>
            <a:ext cx="482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1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System Users - </a:t>
            </a:r>
            <a:r>
              <a:rPr lang="ja-JP" altLang="en-US" sz="2400" b="1" dirty="0">
                <a:solidFill>
                  <a:schemeClr val="accent3"/>
                </a:solidFill>
              </a:rPr>
              <a:t>システムのユーザ 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63313" y="2980540"/>
            <a:ext cx="522809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2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Functional Requirements -  </a:t>
            </a:r>
            <a:r>
              <a:rPr lang="ja-JP" altLang="en-US" sz="2400" b="1" dirty="0">
                <a:solidFill>
                  <a:schemeClr val="accent3"/>
                </a:solidFill>
              </a:rPr>
              <a:t>機能要求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63312" y="3735858"/>
            <a:ext cx="62251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3"/>
                </a:solidFill>
              </a:rPr>
              <a:t>3</a:t>
            </a:r>
            <a:r>
              <a:rPr lang="en-US" altLang="ja-JP" sz="2400" b="1" dirty="0" smtClean="0">
                <a:solidFill>
                  <a:schemeClr val="accent3"/>
                </a:solidFill>
              </a:rPr>
              <a:t>. </a:t>
            </a:r>
            <a:r>
              <a:rPr lang="en-US" altLang="ja-JP" sz="2400" b="1" dirty="0">
                <a:solidFill>
                  <a:schemeClr val="accent3"/>
                </a:solidFill>
              </a:rPr>
              <a:t>Non-Functional Requirements - </a:t>
            </a:r>
            <a:r>
              <a:rPr lang="ja-JP" altLang="en-US" sz="2400" b="1" dirty="0">
                <a:solidFill>
                  <a:schemeClr val="accent3"/>
                </a:solidFill>
              </a:rPr>
              <a:t>非機能要求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0C75FE65-E473-4CD6-B2C1-05A1F98A879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8390" y="129630"/>
            <a:ext cx="5536354" cy="461665"/>
            <a:chOff x="3182762" y="1748565"/>
            <a:chExt cx="5536354" cy="461665"/>
          </a:xfrm>
        </p:grpSpPr>
        <p:sp>
          <p:nvSpPr>
            <p:cNvPr id="7" name="Flowchart: Off-page Connector 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91832" y="1748565"/>
              <a:ext cx="48272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9878" y="4478514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Reader/Author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7A438372-DB26-4246-AEA8-6C949426B6ED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57306" y="144144"/>
            <a:ext cx="5930756" cy="461665"/>
            <a:chOff x="3182762" y="1748565"/>
            <a:chExt cx="5930756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sp>
        <p:nvSpPr>
          <p:cNvPr id="76" name="TextBox 75"/>
          <p:cNvSpPr txBox="1"/>
          <p:nvPr/>
        </p:nvSpPr>
        <p:spPr>
          <a:xfrm rot="5400000">
            <a:off x="9873612" y="2940106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343872"/>
            <a:ext cx="4356370" cy="6161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8" y="605809"/>
            <a:ext cx="5252388" cy="58290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6F36D651-5C10-4E4F-95DA-550D1445A56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29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91315" y="129629"/>
            <a:ext cx="6934236" cy="461665"/>
            <a:chOff x="3182762" y="1748565"/>
            <a:chExt cx="6934236" cy="461665"/>
          </a:xfrm>
        </p:grpSpPr>
        <p:sp>
          <p:nvSpPr>
            <p:cNvPr id="46" name="Flowchart: Off-page Connector 4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</a:t>
              </a:r>
              <a:r>
                <a:rPr lang="en-US" altLang="ja-JP" sz="2400" b="1" dirty="0" smtClean="0"/>
                <a:t>. </a:t>
              </a:r>
              <a:r>
                <a:rPr lang="en-US" altLang="ja-JP" sz="2400" b="1" dirty="0"/>
                <a:t>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233648" y="1578504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68584" y="2144564"/>
            <a:ext cx="272869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64818" y="3144893"/>
            <a:ext cx="143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Scalability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68584" y="3743145"/>
            <a:ext cx="587686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Take advantages of MongoDB in scaling size of the Project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7" name="Straight Connector 16"/>
          <p:cNvCxnSpPr>
            <a:endCxn id="54" idx="2"/>
          </p:cNvCxnSpPr>
          <p:nvPr/>
        </p:nvCxnSpPr>
        <p:spPr>
          <a:xfrm flipH="1">
            <a:off x="6096000" y="5416550"/>
            <a:ext cx="0" cy="14414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96000" y="0"/>
            <a:ext cx="0" cy="124936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38850" y="1265238"/>
            <a:ext cx="114300" cy="112712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5514975" y="132556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38588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38850" y="2651125"/>
            <a:ext cx="114300" cy="112713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3150" y="271303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0" y="27606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038850" y="4025900"/>
            <a:ext cx="114300" cy="112713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3" name="Straight Connector 12"/>
          <p:cNvCxnSpPr/>
          <p:nvPr/>
        </p:nvCxnSpPr>
        <p:spPr>
          <a:xfrm>
            <a:off x="5514975" y="408781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6000" y="414813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38850" y="5411788"/>
            <a:ext cx="114300" cy="114300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6153150" y="548798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>
            <a:grpSpLocks noChangeAspect="1"/>
          </p:cNvGrpSpPr>
          <p:nvPr/>
        </p:nvGrpSpPr>
        <p:grpSpPr bwMode="auto">
          <a:xfrm rot="5400000">
            <a:off x="6776244" y="2123281"/>
            <a:ext cx="947738" cy="1184275"/>
            <a:chOff x="6583680" y="2110154"/>
            <a:chExt cx="337625" cy="421950"/>
          </a:xfrm>
        </p:grpSpPr>
        <p:sp>
          <p:nvSpPr>
            <p:cNvPr id="21" name="Flowchart: Off-page Connector 20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 rot="-5400000">
            <a:off x="4442619" y="732631"/>
            <a:ext cx="947738" cy="1184275"/>
            <a:chOff x="6583680" y="2110154"/>
            <a:chExt cx="337625" cy="421950"/>
          </a:xfrm>
        </p:grpSpPr>
        <p:sp>
          <p:nvSpPr>
            <p:cNvPr id="24" name="Flowchart: Off-page Connector 23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1563757" y="765175"/>
            <a:ext cx="2658993" cy="1001713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2. Project Management</a:t>
            </a:r>
            <a:r>
              <a:rPr 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プロジェクト管理</a:t>
            </a:r>
            <a:endParaRPr lang="id-ID" sz="1600" i="1" dirty="0">
              <a:solidFill>
                <a:schemeClr val="accent2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fontAlgn="auto">
              <a:defRPr/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932738" y="2173288"/>
            <a:ext cx="3954462" cy="100171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3. Software Requirement Specifition</a:t>
            </a:r>
            <a:endParaRPr lang="en-US" sz="1800" dirty="0">
              <a:solidFill>
                <a:schemeClr val="accent3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ソフトウェア要求仕様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 bwMode="auto">
          <a:xfrm rot="5400000">
            <a:off x="6776244" y="4893469"/>
            <a:ext cx="947737" cy="1184275"/>
            <a:chOff x="6583680" y="2110154"/>
            <a:chExt cx="337625" cy="421950"/>
          </a:xfrm>
        </p:grpSpPr>
        <p:sp>
          <p:nvSpPr>
            <p:cNvPr id="29" name="Flowchart: Off-page Connector 28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 bwMode="auto">
          <a:xfrm rot="-5400000">
            <a:off x="4442619" y="3488531"/>
            <a:ext cx="947738" cy="1184275"/>
            <a:chOff x="6583680" y="2110154"/>
            <a:chExt cx="337625" cy="421950"/>
          </a:xfrm>
        </p:grpSpPr>
        <p:sp>
          <p:nvSpPr>
            <p:cNvPr id="32" name="Flowchart: Off-page Connector 31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781879" y="3522663"/>
            <a:ext cx="3440872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4. Software Design Description</a:t>
            </a:r>
            <a:r>
              <a:rPr lang="en-US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ソフトウェア設計説明書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932738" y="4945063"/>
            <a:ext cx="3246437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5. Quality Control</a:t>
            </a:r>
            <a:endParaRPr lang="en-US" sz="1800" dirty="0">
              <a:solidFill>
                <a:schemeClr val="accent5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l" fontAlgn="auto">
              <a:defRPr/>
            </a:pPr>
            <a:r>
              <a:rPr lang="id-ID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5"/>
                </a:solidFill>
                <a:latin typeface="Lato" panose="020F0502020204030203" pitchFamily="34" charset="0"/>
                <a:ea typeface="Roboto" panose="02000000000000000000" pitchFamily="2" charset="0"/>
              </a:rPr>
              <a:t>品質管理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69630" y="1091009"/>
            <a:ext cx="432806" cy="432478"/>
            <a:chOff x="9525" y="-1587"/>
            <a:chExt cx="2097088" cy="2095500"/>
          </a:xfrm>
          <a:solidFill>
            <a:schemeClr val="accent2"/>
          </a:solidFill>
        </p:grpSpPr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6854825" y="2309813"/>
            <a:ext cx="788988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dirty="0">
                <a:solidFill>
                  <a:schemeClr val="accent3"/>
                </a:solidFill>
                <a:latin typeface="FontAwesome" pitchFamily="2" charset="0"/>
              </a:rPr>
              <a:t></a:t>
            </a:r>
            <a:endParaRPr lang="id-ID" sz="4400" dirty="0">
              <a:solidFill>
                <a:schemeClr val="accent3"/>
              </a:solidFill>
              <a:latin typeface="+mn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722037" y="3901902"/>
            <a:ext cx="332709" cy="332442"/>
            <a:chOff x="6350" y="4763"/>
            <a:chExt cx="1978025" cy="1976437"/>
          </a:xfrm>
          <a:solidFill>
            <a:schemeClr val="accent4"/>
          </a:solidFill>
        </p:grpSpPr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6350" y="4763"/>
              <a:ext cx="1978025" cy="1976437"/>
            </a:xfrm>
            <a:custGeom>
              <a:avLst/>
              <a:gdLst>
                <a:gd name="T0" fmla="*/ 480 w 524"/>
                <a:gd name="T1" fmla="*/ 49 h 524"/>
                <a:gd name="T2" fmla="*/ 409 w 524"/>
                <a:gd name="T3" fmla="*/ 49 h 524"/>
                <a:gd name="T4" fmla="*/ 409 w 524"/>
                <a:gd name="T5" fmla="*/ 16 h 524"/>
                <a:gd name="T6" fmla="*/ 393 w 524"/>
                <a:gd name="T7" fmla="*/ 0 h 524"/>
                <a:gd name="T8" fmla="*/ 377 w 524"/>
                <a:gd name="T9" fmla="*/ 16 h 524"/>
                <a:gd name="T10" fmla="*/ 377 w 524"/>
                <a:gd name="T11" fmla="*/ 49 h 524"/>
                <a:gd name="T12" fmla="*/ 278 w 524"/>
                <a:gd name="T13" fmla="*/ 49 h 524"/>
                <a:gd name="T14" fmla="*/ 278 w 524"/>
                <a:gd name="T15" fmla="*/ 16 h 524"/>
                <a:gd name="T16" fmla="*/ 262 w 524"/>
                <a:gd name="T17" fmla="*/ 0 h 524"/>
                <a:gd name="T18" fmla="*/ 246 w 524"/>
                <a:gd name="T19" fmla="*/ 16 h 524"/>
                <a:gd name="T20" fmla="*/ 246 w 524"/>
                <a:gd name="T21" fmla="*/ 49 h 524"/>
                <a:gd name="T22" fmla="*/ 147 w 524"/>
                <a:gd name="T23" fmla="*/ 49 h 524"/>
                <a:gd name="T24" fmla="*/ 147 w 524"/>
                <a:gd name="T25" fmla="*/ 16 h 524"/>
                <a:gd name="T26" fmla="*/ 131 w 524"/>
                <a:gd name="T27" fmla="*/ 0 h 524"/>
                <a:gd name="T28" fmla="*/ 115 w 524"/>
                <a:gd name="T29" fmla="*/ 16 h 524"/>
                <a:gd name="T30" fmla="*/ 115 w 524"/>
                <a:gd name="T31" fmla="*/ 49 h 524"/>
                <a:gd name="T32" fmla="*/ 44 w 524"/>
                <a:gd name="T33" fmla="*/ 49 h 524"/>
                <a:gd name="T34" fmla="*/ 0 w 524"/>
                <a:gd name="T35" fmla="*/ 93 h 524"/>
                <a:gd name="T36" fmla="*/ 0 w 524"/>
                <a:gd name="T37" fmla="*/ 480 h 524"/>
                <a:gd name="T38" fmla="*/ 44 w 524"/>
                <a:gd name="T39" fmla="*/ 524 h 524"/>
                <a:gd name="T40" fmla="*/ 480 w 524"/>
                <a:gd name="T41" fmla="*/ 524 h 524"/>
                <a:gd name="T42" fmla="*/ 524 w 524"/>
                <a:gd name="T43" fmla="*/ 480 h 524"/>
                <a:gd name="T44" fmla="*/ 524 w 524"/>
                <a:gd name="T45" fmla="*/ 93 h 524"/>
                <a:gd name="T46" fmla="*/ 480 w 524"/>
                <a:gd name="T47" fmla="*/ 49 h 524"/>
                <a:gd name="T48" fmla="*/ 491 w 524"/>
                <a:gd name="T49" fmla="*/ 480 h 524"/>
                <a:gd name="T50" fmla="*/ 480 w 524"/>
                <a:gd name="T51" fmla="*/ 491 h 524"/>
                <a:gd name="T52" fmla="*/ 44 w 524"/>
                <a:gd name="T53" fmla="*/ 491 h 524"/>
                <a:gd name="T54" fmla="*/ 33 w 524"/>
                <a:gd name="T55" fmla="*/ 480 h 524"/>
                <a:gd name="T56" fmla="*/ 33 w 524"/>
                <a:gd name="T57" fmla="*/ 93 h 524"/>
                <a:gd name="T58" fmla="*/ 44 w 524"/>
                <a:gd name="T59" fmla="*/ 82 h 524"/>
                <a:gd name="T60" fmla="*/ 115 w 524"/>
                <a:gd name="T61" fmla="*/ 82 h 524"/>
                <a:gd name="T62" fmla="*/ 115 w 524"/>
                <a:gd name="T63" fmla="*/ 115 h 524"/>
                <a:gd name="T64" fmla="*/ 131 w 524"/>
                <a:gd name="T65" fmla="*/ 131 h 524"/>
                <a:gd name="T66" fmla="*/ 147 w 524"/>
                <a:gd name="T67" fmla="*/ 115 h 524"/>
                <a:gd name="T68" fmla="*/ 147 w 524"/>
                <a:gd name="T69" fmla="*/ 82 h 524"/>
                <a:gd name="T70" fmla="*/ 246 w 524"/>
                <a:gd name="T71" fmla="*/ 82 h 524"/>
                <a:gd name="T72" fmla="*/ 246 w 524"/>
                <a:gd name="T73" fmla="*/ 115 h 524"/>
                <a:gd name="T74" fmla="*/ 262 w 524"/>
                <a:gd name="T75" fmla="*/ 131 h 524"/>
                <a:gd name="T76" fmla="*/ 278 w 524"/>
                <a:gd name="T77" fmla="*/ 115 h 524"/>
                <a:gd name="T78" fmla="*/ 278 w 524"/>
                <a:gd name="T79" fmla="*/ 82 h 524"/>
                <a:gd name="T80" fmla="*/ 377 w 524"/>
                <a:gd name="T81" fmla="*/ 82 h 524"/>
                <a:gd name="T82" fmla="*/ 377 w 524"/>
                <a:gd name="T83" fmla="*/ 115 h 524"/>
                <a:gd name="T84" fmla="*/ 393 w 524"/>
                <a:gd name="T85" fmla="*/ 131 h 524"/>
                <a:gd name="T86" fmla="*/ 409 w 524"/>
                <a:gd name="T87" fmla="*/ 115 h 524"/>
                <a:gd name="T88" fmla="*/ 409 w 524"/>
                <a:gd name="T89" fmla="*/ 82 h 524"/>
                <a:gd name="T90" fmla="*/ 480 w 524"/>
                <a:gd name="T91" fmla="*/ 82 h 524"/>
                <a:gd name="T92" fmla="*/ 491 w 524"/>
                <a:gd name="T93" fmla="*/ 93 h 524"/>
                <a:gd name="T94" fmla="*/ 491 w 524"/>
                <a:gd name="T95" fmla="*/ 48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" h="524">
                  <a:moveTo>
                    <a:pt x="480" y="49"/>
                  </a:moveTo>
                  <a:cubicBezTo>
                    <a:pt x="409" y="49"/>
                    <a:pt x="409" y="49"/>
                    <a:pt x="409" y="49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09" y="7"/>
                    <a:pt x="402" y="0"/>
                    <a:pt x="393" y="0"/>
                  </a:cubicBezTo>
                  <a:cubicBezTo>
                    <a:pt x="384" y="0"/>
                    <a:pt x="377" y="7"/>
                    <a:pt x="377" y="16"/>
                  </a:cubicBezTo>
                  <a:cubicBezTo>
                    <a:pt x="377" y="49"/>
                    <a:pt x="377" y="49"/>
                    <a:pt x="377" y="49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7"/>
                    <a:pt x="271" y="0"/>
                    <a:pt x="262" y="0"/>
                  </a:cubicBezTo>
                  <a:cubicBezTo>
                    <a:pt x="253" y="0"/>
                    <a:pt x="246" y="7"/>
                    <a:pt x="246" y="16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7"/>
                    <a:pt x="140" y="0"/>
                    <a:pt x="131" y="0"/>
                  </a:cubicBezTo>
                  <a:cubicBezTo>
                    <a:pt x="122" y="0"/>
                    <a:pt x="115" y="7"/>
                    <a:pt x="115" y="16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20" y="49"/>
                    <a:pt x="0" y="69"/>
                    <a:pt x="0" y="93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04"/>
                    <a:pt x="20" y="524"/>
                    <a:pt x="44" y="524"/>
                  </a:cubicBezTo>
                  <a:cubicBezTo>
                    <a:pt x="480" y="524"/>
                    <a:pt x="480" y="524"/>
                    <a:pt x="480" y="524"/>
                  </a:cubicBezTo>
                  <a:cubicBezTo>
                    <a:pt x="504" y="524"/>
                    <a:pt x="524" y="504"/>
                    <a:pt x="524" y="480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69"/>
                    <a:pt x="504" y="49"/>
                    <a:pt x="480" y="49"/>
                  </a:cubicBezTo>
                  <a:close/>
                  <a:moveTo>
                    <a:pt x="491" y="480"/>
                  </a:moveTo>
                  <a:cubicBezTo>
                    <a:pt x="491" y="486"/>
                    <a:pt x="486" y="491"/>
                    <a:pt x="480" y="491"/>
                  </a:cubicBezTo>
                  <a:cubicBezTo>
                    <a:pt x="44" y="491"/>
                    <a:pt x="44" y="491"/>
                    <a:pt x="44" y="491"/>
                  </a:cubicBezTo>
                  <a:cubicBezTo>
                    <a:pt x="38" y="491"/>
                    <a:pt x="33" y="486"/>
                    <a:pt x="33" y="480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87"/>
                    <a:pt x="38" y="82"/>
                    <a:pt x="44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124"/>
                    <a:pt x="122" y="131"/>
                    <a:pt x="131" y="131"/>
                  </a:cubicBezTo>
                  <a:cubicBezTo>
                    <a:pt x="140" y="131"/>
                    <a:pt x="147" y="124"/>
                    <a:pt x="147" y="115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246" y="82"/>
                    <a:pt x="246" y="82"/>
                    <a:pt x="246" y="82"/>
                  </a:cubicBezTo>
                  <a:cubicBezTo>
                    <a:pt x="246" y="115"/>
                    <a:pt x="246" y="115"/>
                    <a:pt x="246" y="115"/>
                  </a:cubicBezTo>
                  <a:cubicBezTo>
                    <a:pt x="246" y="124"/>
                    <a:pt x="253" y="131"/>
                    <a:pt x="262" y="131"/>
                  </a:cubicBezTo>
                  <a:cubicBezTo>
                    <a:pt x="271" y="131"/>
                    <a:pt x="278" y="124"/>
                    <a:pt x="278" y="115"/>
                  </a:cubicBezTo>
                  <a:cubicBezTo>
                    <a:pt x="278" y="82"/>
                    <a:pt x="278" y="82"/>
                    <a:pt x="278" y="82"/>
                  </a:cubicBezTo>
                  <a:cubicBezTo>
                    <a:pt x="377" y="82"/>
                    <a:pt x="377" y="82"/>
                    <a:pt x="377" y="8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77" y="124"/>
                    <a:pt x="384" y="131"/>
                    <a:pt x="393" y="131"/>
                  </a:cubicBezTo>
                  <a:cubicBezTo>
                    <a:pt x="402" y="131"/>
                    <a:pt x="409" y="124"/>
                    <a:pt x="409" y="115"/>
                  </a:cubicBezTo>
                  <a:cubicBezTo>
                    <a:pt x="409" y="82"/>
                    <a:pt x="409" y="82"/>
                    <a:pt x="409" y="82"/>
                  </a:cubicBezTo>
                  <a:cubicBezTo>
                    <a:pt x="480" y="82"/>
                    <a:pt x="480" y="82"/>
                    <a:pt x="480" y="82"/>
                  </a:cubicBezTo>
                  <a:cubicBezTo>
                    <a:pt x="486" y="82"/>
                    <a:pt x="491" y="87"/>
                    <a:pt x="491" y="93"/>
                  </a:cubicBezTo>
                  <a:lnTo>
                    <a:pt x="491" y="4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441325" y="747713"/>
              <a:ext cx="244475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441325" y="1054100"/>
              <a:ext cx="244475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6" name="Rectangle 28"/>
            <p:cNvSpPr>
              <a:spLocks noChangeArrowheads="1"/>
            </p:cNvSpPr>
            <p:nvPr/>
          </p:nvSpPr>
          <p:spPr bwMode="auto">
            <a:xfrm>
              <a:off x="441325" y="1362075"/>
              <a:ext cx="244475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7" name="Rectangle 29"/>
            <p:cNvSpPr>
              <a:spLocks noChangeArrowheads="1"/>
            </p:cNvSpPr>
            <p:nvPr/>
          </p:nvSpPr>
          <p:spPr bwMode="auto">
            <a:xfrm>
              <a:off x="871538" y="1362075"/>
              <a:ext cx="249238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8" name="Rectangle 30"/>
            <p:cNvSpPr>
              <a:spLocks noChangeArrowheads="1"/>
            </p:cNvSpPr>
            <p:nvPr/>
          </p:nvSpPr>
          <p:spPr bwMode="auto">
            <a:xfrm>
              <a:off x="871538" y="1054100"/>
              <a:ext cx="249238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871538" y="747713"/>
              <a:ext cx="249238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0" name="Rectangle 32"/>
            <p:cNvSpPr>
              <a:spLocks noChangeArrowheads="1"/>
            </p:cNvSpPr>
            <p:nvPr/>
          </p:nvSpPr>
          <p:spPr bwMode="auto">
            <a:xfrm>
              <a:off x="1304925" y="1362075"/>
              <a:ext cx="246063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1" name="Rectangle 33"/>
            <p:cNvSpPr>
              <a:spLocks noChangeArrowheads="1"/>
            </p:cNvSpPr>
            <p:nvPr/>
          </p:nvSpPr>
          <p:spPr bwMode="auto">
            <a:xfrm>
              <a:off x="1304925" y="1054100"/>
              <a:ext cx="246063" cy="1873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2" name="Rectangle 34"/>
            <p:cNvSpPr>
              <a:spLocks noChangeArrowheads="1"/>
            </p:cNvSpPr>
            <p:nvPr/>
          </p:nvSpPr>
          <p:spPr bwMode="auto">
            <a:xfrm>
              <a:off x="1304925" y="747713"/>
              <a:ext cx="246063" cy="1857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53" name="Freeform 15"/>
          <p:cNvSpPr>
            <a:spLocks noChangeAspect="1" noEditPoints="1"/>
          </p:cNvSpPr>
          <p:nvPr/>
        </p:nvSpPr>
        <p:spPr bwMode="auto">
          <a:xfrm>
            <a:off x="6964363" y="5214938"/>
            <a:ext cx="665162" cy="508000"/>
          </a:xfrm>
          <a:custGeom>
            <a:avLst/>
            <a:gdLst>
              <a:gd name="T0" fmla="*/ 2181 w 2472"/>
              <a:gd name="T1" fmla="*/ 0 h 1891"/>
              <a:gd name="T2" fmla="*/ 1891 w 2472"/>
              <a:gd name="T3" fmla="*/ 291 h 1891"/>
              <a:gd name="T4" fmla="*/ 1992 w 2472"/>
              <a:gd name="T5" fmla="*/ 509 h 1891"/>
              <a:gd name="T6" fmla="*/ 1638 w 2472"/>
              <a:gd name="T7" fmla="*/ 1040 h 1891"/>
              <a:gd name="T8" fmla="*/ 1527 w 2472"/>
              <a:gd name="T9" fmla="*/ 1018 h 1891"/>
              <a:gd name="T10" fmla="*/ 1271 w 2472"/>
              <a:gd name="T11" fmla="*/ 1172 h 1891"/>
              <a:gd name="T12" fmla="*/ 1070 w 2472"/>
              <a:gd name="T13" fmla="*/ 1051 h 1891"/>
              <a:gd name="T14" fmla="*/ 1090 w 2472"/>
              <a:gd name="T15" fmla="*/ 946 h 1891"/>
              <a:gd name="T16" fmla="*/ 799 w 2472"/>
              <a:gd name="T17" fmla="*/ 656 h 1891"/>
              <a:gd name="T18" fmla="*/ 508 w 2472"/>
              <a:gd name="T19" fmla="*/ 946 h 1891"/>
              <a:gd name="T20" fmla="*/ 608 w 2472"/>
              <a:gd name="T21" fmla="*/ 1163 h 1891"/>
              <a:gd name="T22" fmla="*/ 457 w 2472"/>
              <a:gd name="T23" fmla="*/ 1364 h 1891"/>
              <a:gd name="T24" fmla="*/ 290 w 2472"/>
              <a:gd name="T25" fmla="*/ 1309 h 1891"/>
              <a:gd name="T26" fmla="*/ 0 w 2472"/>
              <a:gd name="T27" fmla="*/ 1600 h 1891"/>
              <a:gd name="T28" fmla="*/ 290 w 2472"/>
              <a:gd name="T29" fmla="*/ 1891 h 1891"/>
              <a:gd name="T30" fmla="*/ 579 w 2472"/>
              <a:gd name="T31" fmla="*/ 1600 h 1891"/>
              <a:gd name="T32" fmla="*/ 511 w 2472"/>
              <a:gd name="T33" fmla="*/ 1415 h 1891"/>
              <a:gd name="T34" fmla="*/ 669 w 2472"/>
              <a:gd name="T35" fmla="*/ 1204 h 1891"/>
              <a:gd name="T36" fmla="*/ 799 w 2472"/>
              <a:gd name="T37" fmla="*/ 1236 h 1891"/>
              <a:gd name="T38" fmla="*/ 1035 w 2472"/>
              <a:gd name="T39" fmla="*/ 1115 h 1891"/>
              <a:gd name="T40" fmla="*/ 1244 w 2472"/>
              <a:gd name="T41" fmla="*/ 1241 h 1891"/>
              <a:gd name="T42" fmla="*/ 1235 w 2472"/>
              <a:gd name="T43" fmla="*/ 1309 h 1891"/>
              <a:gd name="T44" fmla="*/ 1527 w 2472"/>
              <a:gd name="T45" fmla="*/ 1600 h 1891"/>
              <a:gd name="T46" fmla="*/ 1818 w 2472"/>
              <a:gd name="T47" fmla="*/ 1309 h 1891"/>
              <a:gd name="T48" fmla="*/ 1700 w 2472"/>
              <a:gd name="T49" fmla="*/ 1077 h 1891"/>
              <a:gd name="T50" fmla="*/ 2052 w 2472"/>
              <a:gd name="T51" fmla="*/ 550 h 1891"/>
              <a:gd name="T52" fmla="*/ 2181 w 2472"/>
              <a:gd name="T53" fmla="*/ 582 h 1891"/>
              <a:gd name="T54" fmla="*/ 2472 w 2472"/>
              <a:gd name="T55" fmla="*/ 291 h 1891"/>
              <a:gd name="T56" fmla="*/ 2181 w 2472"/>
              <a:gd name="T57" fmla="*/ 0 h 1891"/>
              <a:gd name="T58" fmla="*/ 290 w 2472"/>
              <a:gd name="T59" fmla="*/ 1746 h 1891"/>
              <a:gd name="T60" fmla="*/ 145 w 2472"/>
              <a:gd name="T61" fmla="*/ 1600 h 1891"/>
              <a:gd name="T62" fmla="*/ 290 w 2472"/>
              <a:gd name="T63" fmla="*/ 1455 h 1891"/>
              <a:gd name="T64" fmla="*/ 434 w 2472"/>
              <a:gd name="T65" fmla="*/ 1600 h 1891"/>
              <a:gd name="T66" fmla="*/ 290 w 2472"/>
              <a:gd name="T67" fmla="*/ 1746 h 1891"/>
              <a:gd name="T68" fmla="*/ 799 w 2472"/>
              <a:gd name="T69" fmla="*/ 1091 h 1891"/>
              <a:gd name="T70" fmla="*/ 653 w 2472"/>
              <a:gd name="T71" fmla="*/ 946 h 1891"/>
              <a:gd name="T72" fmla="*/ 799 w 2472"/>
              <a:gd name="T73" fmla="*/ 801 h 1891"/>
              <a:gd name="T74" fmla="*/ 945 w 2472"/>
              <a:gd name="T75" fmla="*/ 946 h 1891"/>
              <a:gd name="T76" fmla="*/ 799 w 2472"/>
              <a:gd name="T77" fmla="*/ 1091 h 1891"/>
              <a:gd name="T78" fmla="*/ 1527 w 2472"/>
              <a:gd name="T79" fmla="*/ 1454 h 1891"/>
              <a:gd name="T80" fmla="*/ 1381 w 2472"/>
              <a:gd name="T81" fmla="*/ 1309 h 1891"/>
              <a:gd name="T82" fmla="*/ 1527 w 2472"/>
              <a:gd name="T83" fmla="*/ 1164 h 1891"/>
              <a:gd name="T84" fmla="*/ 1672 w 2472"/>
              <a:gd name="T85" fmla="*/ 1309 h 1891"/>
              <a:gd name="T86" fmla="*/ 1527 w 2472"/>
              <a:gd name="T87" fmla="*/ 1454 h 1891"/>
              <a:gd name="T88" fmla="*/ 2181 w 2472"/>
              <a:gd name="T89" fmla="*/ 436 h 1891"/>
              <a:gd name="T90" fmla="*/ 2037 w 2472"/>
              <a:gd name="T91" fmla="*/ 291 h 1891"/>
              <a:gd name="T92" fmla="*/ 2181 w 2472"/>
              <a:gd name="T93" fmla="*/ 145 h 1891"/>
              <a:gd name="T94" fmla="*/ 2326 w 2472"/>
              <a:gd name="T95" fmla="*/ 291 h 1891"/>
              <a:gd name="T96" fmla="*/ 2181 w 2472"/>
              <a:gd name="T97" fmla="*/ 436 h 1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1891">
                <a:moveTo>
                  <a:pt x="2181" y="0"/>
                </a:moveTo>
                <a:cubicBezTo>
                  <a:pt x="2021" y="0"/>
                  <a:pt x="1891" y="130"/>
                  <a:pt x="1891" y="291"/>
                </a:cubicBezTo>
                <a:cubicBezTo>
                  <a:pt x="1891" y="378"/>
                  <a:pt x="1931" y="456"/>
                  <a:pt x="1992" y="509"/>
                </a:cubicBezTo>
                <a:cubicBezTo>
                  <a:pt x="1638" y="1040"/>
                  <a:pt x="1638" y="1040"/>
                  <a:pt x="1638" y="1040"/>
                </a:cubicBezTo>
                <a:cubicBezTo>
                  <a:pt x="1603" y="1026"/>
                  <a:pt x="1566" y="1018"/>
                  <a:pt x="1527" y="1018"/>
                </a:cubicBezTo>
                <a:cubicBezTo>
                  <a:pt x="1416" y="1018"/>
                  <a:pt x="1321" y="1081"/>
                  <a:pt x="1271" y="1172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82" y="1018"/>
                  <a:pt x="1090" y="983"/>
                  <a:pt x="1090" y="946"/>
                </a:cubicBezTo>
                <a:cubicBezTo>
                  <a:pt x="1090" y="786"/>
                  <a:pt x="959" y="656"/>
                  <a:pt x="799" y="656"/>
                </a:cubicBezTo>
                <a:cubicBezTo>
                  <a:pt x="638" y="656"/>
                  <a:pt x="508" y="786"/>
                  <a:pt x="508" y="946"/>
                </a:cubicBezTo>
                <a:cubicBezTo>
                  <a:pt x="508" y="1033"/>
                  <a:pt x="547" y="1110"/>
                  <a:pt x="608" y="1163"/>
                </a:cubicBezTo>
                <a:cubicBezTo>
                  <a:pt x="457" y="1364"/>
                  <a:pt x="457" y="1364"/>
                  <a:pt x="457" y="1364"/>
                </a:cubicBezTo>
                <a:cubicBezTo>
                  <a:pt x="410" y="1330"/>
                  <a:pt x="352" y="1309"/>
                  <a:pt x="290" y="1309"/>
                </a:cubicBezTo>
                <a:cubicBezTo>
                  <a:pt x="130" y="1309"/>
                  <a:pt x="0" y="1440"/>
                  <a:pt x="0" y="1600"/>
                </a:cubicBezTo>
                <a:cubicBezTo>
                  <a:pt x="0" y="1761"/>
                  <a:pt x="130" y="1891"/>
                  <a:pt x="290" y="1891"/>
                </a:cubicBezTo>
                <a:cubicBezTo>
                  <a:pt x="449" y="1891"/>
                  <a:pt x="579" y="1761"/>
                  <a:pt x="579" y="1600"/>
                </a:cubicBezTo>
                <a:cubicBezTo>
                  <a:pt x="579" y="1529"/>
                  <a:pt x="553" y="1465"/>
                  <a:pt x="511" y="1415"/>
                </a:cubicBezTo>
                <a:cubicBezTo>
                  <a:pt x="669" y="1204"/>
                  <a:pt x="669" y="1204"/>
                  <a:pt x="669" y="1204"/>
                </a:cubicBezTo>
                <a:cubicBezTo>
                  <a:pt x="708" y="1224"/>
                  <a:pt x="752" y="1236"/>
                  <a:pt x="799" y="1236"/>
                </a:cubicBezTo>
                <a:cubicBezTo>
                  <a:pt x="896" y="1236"/>
                  <a:pt x="982" y="1188"/>
                  <a:pt x="1035" y="1115"/>
                </a:cubicBezTo>
                <a:cubicBezTo>
                  <a:pt x="1244" y="1241"/>
                  <a:pt x="1244" y="1241"/>
                  <a:pt x="1244" y="1241"/>
                </a:cubicBezTo>
                <a:cubicBezTo>
                  <a:pt x="1239" y="1263"/>
                  <a:pt x="1235" y="1285"/>
                  <a:pt x="1235" y="1309"/>
                </a:cubicBezTo>
                <a:cubicBezTo>
                  <a:pt x="1235" y="1469"/>
                  <a:pt x="1366" y="1600"/>
                  <a:pt x="1527" y="1600"/>
                </a:cubicBezTo>
                <a:cubicBezTo>
                  <a:pt x="1687" y="1600"/>
                  <a:pt x="1818" y="1469"/>
                  <a:pt x="1818" y="1309"/>
                </a:cubicBezTo>
                <a:cubicBezTo>
                  <a:pt x="1818" y="1214"/>
                  <a:pt x="1771" y="1130"/>
                  <a:pt x="1700" y="1077"/>
                </a:cubicBezTo>
                <a:cubicBezTo>
                  <a:pt x="2052" y="550"/>
                  <a:pt x="2052" y="550"/>
                  <a:pt x="2052" y="550"/>
                </a:cubicBezTo>
                <a:cubicBezTo>
                  <a:pt x="2091" y="570"/>
                  <a:pt x="2135" y="582"/>
                  <a:pt x="2181" y="582"/>
                </a:cubicBezTo>
                <a:cubicBezTo>
                  <a:pt x="2341" y="582"/>
                  <a:pt x="2472" y="451"/>
                  <a:pt x="2472" y="291"/>
                </a:cubicBezTo>
                <a:cubicBezTo>
                  <a:pt x="2472" y="130"/>
                  <a:pt x="2341" y="0"/>
                  <a:pt x="2181" y="0"/>
                </a:cubicBezTo>
                <a:close/>
                <a:moveTo>
                  <a:pt x="290" y="1746"/>
                </a:moveTo>
                <a:cubicBezTo>
                  <a:pt x="210" y="1746"/>
                  <a:pt x="145" y="1681"/>
                  <a:pt x="145" y="1600"/>
                </a:cubicBezTo>
                <a:cubicBezTo>
                  <a:pt x="145" y="1520"/>
                  <a:pt x="210" y="1455"/>
                  <a:pt x="290" y="1455"/>
                </a:cubicBezTo>
                <a:cubicBezTo>
                  <a:pt x="369" y="1455"/>
                  <a:pt x="434" y="1520"/>
                  <a:pt x="434" y="1600"/>
                </a:cubicBezTo>
                <a:cubicBezTo>
                  <a:pt x="434" y="1681"/>
                  <a:pt x="369" y="1746"/>
                  <a:pt x="290" y="1746"/>
                </a:cubicBezTo>
                <a:close/>
                <a:moveTo>
                  <a:pt x="799" y="1091"/>
                </a:moveTo>
                <a:cubicBezTo>
                  <a:pt x="719" y="1091"/>
                  <a:pt x="653" y="1026"/>
                  <a:pt x="653" y="946"/>
                </a:cubicBezTo>
                <a:cubicBezTo>
                  <a:pt x="653" y="866"/>
                  <a:pt x="719" y="801"/>
                  <a:pt x="799" y="801"/>
                </a:cubicBezTo>
                <a:cubicBezTo>
                  <a:pt x="879" y="801"/>
                  <a:pt x="945" y="866"/>
                  <a:pt x="945" y="946"/>
                </a:cubicBezTo>
                <a:cubicBezTo>
                  <a:pt x="945" y="1026"/>
                  <a:pt x="879" y="1091"/>
                  <a:pt x="799" y="1091"/>
                </a:cubicBezTo>
                <a:close/>
                <a:moveTo>
                  <a:pt x="1527" y="1454"/>
                </a:moveTo>
                <a:cubicBezTo>
                  <a:pt x="1446" y="1454"/>
                  <a:pt x="1381" y="1389"/>
                  <a:pt x="1381" y="1309"/>
                </a:cubicBezTo>
                <a:cubicBezTo>
                  <a:pt x="1381" y="1229"/>
                  <a:pt x="1446" y="1164"/>
                  <a:pt x="1527" y="1164"/>
                </a:cubicBezTo>
                <a:cubicBezTo>
                  <a:pt x="1607" y="1164"/>
                  <a:pt x="1672" y="1229"/>
                  <a:pt x="1672" y="1309"/>
                </a:cubicBezTo>
                <a:cubicBezTo>
                  <a:pt x="1672" y="1389"/>
                  <a:pt x="1607" y="1454"/>
                  <a:pt x="1527" y="1454"/>
                </a:cubicBezTo>
                <a:close/>
                <a:moveTo>
                  <a:pt x="2181" y="436"/>
                </a:moveTo>
                <a:cubicBezTo>
                  <a:pt x="2101" y="436"/>
                  <a:pt x="2037" y="371"/>
                  <a:pt x="2037" y="291"/>
                </a:cubicBezTo>
                <a:cubicBezTo>
                  <a:pt x="2037" y="210"/>
                  <a:pt x="2101" y="145"/>
                  <a:pt x="2181" y="145"/>
                </a:cubicBezTo>
                <a:cubicBezTo>
                  <a:pt x="2261" y="145"/>
                  <a:pt x="2326" y="210"/>
                  <a:pt x="2326" y="291"/>
                </a:cubicBezTo>
                <a:cubicBezTo>
                  <a:pt x="2326" y="371"/>
                  <a:pt x="2261" y="436"/>
                  <a:pt x="2181" y="4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26" grpId="0"/>
      <p:bldP spid="27" grpId="0"/>
      <p:bldP spid="34" grpId="0"/>
      <p:bldP spid="35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69056" y="-7016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91" name="Straight Connector 190"/>
          <p:cNvCxnSpPr>
            <a:cxnSpLocks/>
          </p:cNvCxnSpPr>
          <p:nvPr/>
        </p:nvCxnSpPr>
        <p:spPr>
          <a:xfrm flipV="1">
            <a:off x="1411288" y="5067300"/>
            <a:ext cx="4652962" cy="962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320677" y="4465636"/>
            <a:ext cx="546100" cy="12033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1472647" y="3049666"/>
            <a:ext cx="9136037" cy="9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accent4"/>
                </a:solidFill>
              </a:rPr>
              <a:t>Software Design Description</a:t>
            </a:r>
            <a:endParaRPr lang="en-US" altLang="en-US" sz="4400" dirty="0">
              <a:solidFill>
                <a:schemeClr val="accent4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5630919" y="2199525"/>
            <a:ext cx="900683" cy="900000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89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79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5474DFB8-B633-464C-9198-59FC602FE1B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26773" y="1849023"/>
            <a:ext cx="7199308" cy="461665"/>
            <a:chOff x="3182762" y="1748565"/>
            <a:chExt cx="7199308" cy="461665"/>
          </a:xfrm>
        </p:grpSpPr>
        <p:sp>
          <p:nvSpPr>
            <p:cNvPr id="36" name="Flowchart: Off-page Connector 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91829" y="1748565"/>
              <a:ext cx="6490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1. Technology &amp; Reason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テクノロジーと理由 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26772" y="2609568"/>
            <a:ext cx="7581977" cy="461665"/>
            <a:chOff x="3182762" y="1748565"/>
            <a:chExt cx="7581977" cy="461665"/>
          </a:xfrm>
        </p:grpSpPr>
        <p:sp>
          <p:nvSpPr>
            <p:cNvPr id="39" name="Flowchart: Off-page Connector 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6872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2. Architecture Representation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アーキテクチャ表現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126770" y="3334248"/>
            <a:ext cx="6019050" cy="461665"/>
            <a:chOff x="3182762" y="1748565"/>
            <a:chExt cx="6019050" cy="461665"/>
          </a:xfrm>
        </p:grpSpPr>
        <p:sp>
          <p:nvSpPr>
            <p:cNvPr id="42" name="Flowchart: Off-page Connector 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3. Database Design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データベース設計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26769" y="4080280"/>
            <a:ext cx="4346284" cy="461665"/>
            <a:chOff x="3182762" y="1748565"/>
            <a:chExt cx="4346284" cy="461665"/>
          </a:xfrm>
        </p:grpSpPr>
        <p:sp>
          <p:nvSpPr>
            <p:cNvPr id="45" name="Flowchart: Off-page Connector 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</a:rPr>
                <a:t>4. Detail Design - </a:t>
              </a:r>
              <a:r>
                <a:rPr lang="ja-JP" altLang="en-US" sz="2400" b="1" dirty="0">
                  <a:solidFill>
                    <a:schemeClr val="accent4"/>
                  </a:solidFill>
                </a:rPr>
                <a:t>詳細設計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9B67DD09-27EA-491B-BBE7-9F5FE4AD21D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193110" y="118606"/>
            <a:ext cx="7199308" cy="461665"/>
            <a:chOff x="3182762" y="1748565"/>
            <a:chExt cx="7199308" cy="461665"/>
          </a:xfrm>
        </p:grpSpPr>
        <p:sp>
          <p:nvSpPr>
            <p:cNvPr id="198" name="Flowchart: Off-page Connector 19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499728" y="1145118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071596" y="2840608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267429" y="284014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94892" y="3271999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215423" y="5040563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876766" y="504056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3" y="1524383"/>
            <a:ext cx="2194586" cy="164594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38" y="2089298"/>
            <a:ext cx="2362560" cy="64047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7" y="4056294"/>
            <a:ext cx="1817987" cy="985971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66" y="3914748"/>
            <a:ext cx="2073876" cy="11210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96162102-9A71-42EA-B102-5C156D90D42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3200" y="132323"/>
            <a:ext cx="7878533" cy="461665"/>
            <a:chOff x="3182762" y="1748565"/>
            <a:chExt cx="7878533" cy="461665"/>
          </a:xfrm>
        </p:grpSpPr>
        <p:sp>
          <p:nvSpPr>
            <p:cNvPr id="9" name="Flowchart: Off-page Connector 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75" y="748846"/>
            <a:ext cx="5928600" cy="5492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48E6920B-8268-4656-A04C-8798B324EE8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86500" y="115377"/>
            <a:ext cx="6019050" cy="461665"/>
            <a:chOff x="3182762" y="1748565"/>
            <a:chExt cx="6019050" cy="461665"/>
          </a:xfrm>
        </p:grpSpPr>
        <p:sp>
          <p:nvSpPr>
            <p:cNvPr id="50" name="Flowchart: Off-page Connector 4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916642" y="5838572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Relationship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0" y="748501"/>
            <a:ext cx="10087428" cy="494492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48E6920B-8268-4656-A04C-8798B324EE87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86500" y="115377"/>
            <a:ext cx="6019050" cy="461665"/>
            <a:chOff x="3182762" y="1748565"/>
            <a:chExt cx="6019050" cy="461665"/>
          </a:xfrm>
        </p:grpSpPr>
        <p:sp>
          <p:nvSpPr>
            <p:cNvPr id="50" name="Flowchart: Off-page Connector 4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02101" y="6102140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3" y="577042"/>
            <a:ext cx="10049374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217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199409" y="5430742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BSN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/>
              <a:t>BSN Screen Flow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84" y="577042"/>
            <a:ext cx="5591955" cy="55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56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199409" y="5430742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BSN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/>
              <a:t>BSN Screen Flow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577042"/>
            <a:ext cx="5953125" cy="57789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05" y="1296240"/>
            <a:ext cx="6530409" cy="41145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5469" y="5588871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Homepage Screen Design by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9038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39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14878" y="5541655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Homepage Screen Design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7310" y="926908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00" y="1417058"/>
            <a:ext cx="7804923" cy="3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2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193BAF6-7546-493F-B6EE-1784AD41728E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0"/>
            <a:ext cx="0" cy="124936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38850" y="1265238"/>
            <a:ext cx="114300" cy="112712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5514975" y="132556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38588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38850" y="2651125"/>
            <a:ext cx="114300" cy="112713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6153150" y="2713038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6000" y="2760663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>
            <a:grpSpLocks noChangeAspect="1"/>
          </p:cNvGrpSpPr>
          <p:nvPr/>
        </p:nvGrpSpPr>
        <p:grpSpPr bwMode="auto">
          <a:xfrm rot="5400000">
            <a:off x="6776244" y="2123281"/>
            <a:ext cx="947738" cy="1184275"/>
            <a:chOff x="6583680" y="2110154"/>
            <a:chExt cx="337625" cy="421950"/>
          </a:xfrm>
        </p:grpSpPr>
        <p:sp>
          <p:nvSpPr>
            <p:cNvPr id="21" name="Flowchart: Off-page Connector 20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83680" y="2110719"/>
              <a:ext cx="337625" cy="356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3" name="Group 22"/>
          <p:cNvGrpSpPr>
            <a:grpSpLocks noChangeAspect="1"/>
          </p:cNvGrpSpPr>
          <p:nvPr/>
        </p:nvGrpSpPr>
        <p:grpSpPr bwMode="auto">
          <a:xfrm rot="-5400000">
            <a:off x="4442619" y="732631"/>
            <a:ext cx="947738" cy="1184275"/>
            <a:chOff x="6583680" y="2110154"/>
            <a:chExt cx="337625" cy="421950"/>
          </a:xfrm>
        </p:grpSpPr>
        <p:sp>
          <p:nvSpPr>
            <p:cNvPr id="24" name="Flowchart: Off-page Connector 23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292626" y="765175"/>
            <a:ext cx="1930124" cy="1001713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6. Project Result</a:t>
            </a:r>
            <a:r>
              <a:rPr lang="en-US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6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プロジェクト結果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932738" y="2173288"/>
            <a:ext cx="3246437" cy="100171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id-ID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7. Demo- </a:t>
            </a:r>
            <a:r>
              <a:rPr lang="ja-JP" altLang="en-US" sz="1800" dirty="0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デモ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36" name="Isosceles Triangle 35"/>
          <p:cNvSpPr/>
          <p:nvPr/>
        </p:nvSpPr>
        <p:spPr>
          <a:xfrm rot="10800000" flipH="1" flipV="1">
            <a:off x="5964238" y="5308600"/>
            <a:ext cx="263525" cy="1555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Content Placeholder 7"/>
          <p:cNvSpPr txBox="1">
            <a:spLocks/>
          </p:cNvSpPr>
          <p:nvPr/>
        </p:nvSpPr>
        <p:spPr>
          <a:xfrm>
            <a:off x="4025900" y="5389563"/>
            <a:ext cx="4125913" cy="65838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d-ID" sz="28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End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ea typeface="Roboto" panose="02000000000000000000" pitchFamily="2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038850" y="4025900"/>
            <a:ext cx="114300" cy="112713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46" name="Straight Connector 45"/>
          <p:cNvCxnSpPr/>
          <p:nvPr/>
        </p:nvCxnSpPr>
        <p:spPr>
          <a:xfrm>
            <a:off x="5514975" y="4087813"/>
            <a:ext cx="52387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096000" y="4148138"/>
            <a:ext cx="0" cy="12493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 noChangeAspect="1"/>
          </p:cNvGrpSpPr>
          <p:nvPr/>
        </p:nvGrpSpPr>
        <p:grpSpPr bwMode="auto">
          <a:xfrm rot="-5400000">
            <a:off x="4442619" y="3488531"/>
            <a:ext cx="947738" cy="1184275"/>
            <a:chOff x="6583680" y="2110154"/>
            <a:chExt cx="337625" cy="421950"/>
          </a:xfrm>
        </p:grpSpPr>
        <p:sp>
          <p:nvSpPr>
            <p:cNvPr id="49" name="Flowchart: Off-page Connector 48"/>
            <p:cNvSpPr/>
            <p:nvPr/>
          </p:nvSpPr>
          <p:spPr>
            <a:xfrm>
              <a:off x="6583680" y="2110154"/>
              <a:ext cx="337625" cy="421950"/>
            </a:xfrm>
            <a:prstGeom prst="flowChartOffpageConnector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83680" y="2110154"/>
              <a:ext cx="337625" cy="356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2888975" y="3522663"/>
            <a:ext cx="1333776" cy="1000125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8. Q&amp;A</a:t>
            </a:r>
            <a:r>
              <a:rPr 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- </a:t>
            </a:r>
            <a:r>
              <a:rPr lang="ja-JP" altLang="en-US" sz="1800" dirty="0">
                <a:solidFill>
                  <a:schemeClr val="accent3"/>
                </a:solidFill>
                <a:latin typeface="Lato" panose="020F0502020204030203" pitchFamily="34" charset="0"/>
                <a:ea typeface="Roboto" panose="02000000000000000000" pitchFamily="2" charset="0"/>
              </a:rPr>
              <a:t>質問と回答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519613" y="1077913"/>
            <a:ext cx="684212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spcCol="1270" anchor="ctr"/>
          <a:lstStyle/>
          <a:p>
            <a:pPr algn="ctr" defTabSz="19558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sz="3600" dirty="0">
                <a:solidFill>
                  <a:schemeClr val="accent6"/>
                </a:solidFill>
                <a:latin typeface="FontAwesome" pitchFamily="2" charset="0"/>
              </a:rPr>
              <a:t></a:t>
            </a: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4668838" y="3889375"/>
            <a:ext cx="385762" cy="385763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083695" y="2518958"/>
            <a:ext cx="331427" cy="310747"/>
            <a:chOff x="7938" y="1588"/>
            <a:chExt cx="3867150" cy="3625850"/>
          </a:xfrm>
          <a:solidFill>
            <a:schemeClr val="accent2"/>
          </a:solidFill>
        </p:grpSpPr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7938" y="1588"/>
              <a:ext cx="3867150" cy="3625850"/>
            </a:xfrm>
            <a:custGeom>
              <a:avLst/>
              <a:gdLst>
                <a:gd name="T0" fmla="*/ 1009 w 1028"/>
                <a:gd name="T1" fmla="*/ 212 h 964"/>
                <a:gd name="T2" fmla="*/ 817 w 1028"/>
                <a:gd name="T3" fmla="*/ 19 h 964"/>
                <a:gd name="T4" fmla="*/ 771 w 1028"/>
                <a:gd name="T5" fmla="*/ 0 h 964"/>
                <a:gd name="T6" fmla="*/ 96 w 1028"/>
                <a:gd name="T7" fmla="*/ 0 h 964"/>
                <a:gd name="T8" fmla="*/ 0 w 1028"/>
                <a:gd name="T9" fmla="*/ 96 h 964"/>
                <a:gd name="T10" fmla="*/ 0 w 1028"/>
                <a:gd name="T11" fmla="*/ 868 h 964"/>
                <a:gd name="T12" fmla="*/ 96 w 1028"/>
                <a:gd name="T13" fmla="*/ 964 h 964"/>
                <a:gd name="T14" fmla="*/ 932 w 1028"/>
                <a:gd name="T15" fmla="*/ 964 h 964"/>
                <a:gd name="T16" fmla="*/ 1028 w 1028"/>
                <a:gd name="T17" fmla="*/ 868 h 964"/>
                <a:gd name="T18" fmla="*/ 1028 w 1028"/>
                <a:gd name="T19" fmla="*/ 257 h 964"/>
                <a:gd name="T20" fmla="*/ 1009 w 1028"/>
                <a:gd name="T21" fmla="*/ 212 h 964"/>
                <a:gd name="T22" fmla="*/ 964 w 1028"/>
                <a:gd name="T23" fmla="*/ 868 h 964"/>
                <a:gd name="T24" fmla="*/ 932 w 1028"/>
                <a:gd name="T25" fmla="*/ 900 h 964"/>
                <a:gd name="T26" fmla="*/ 96 w 1028"/>
                <a:gd name="T27" fmla="*/ 900 h 964"/>
                <a:gd name="T28" fmla="*/ 64 w 1028"/>
                <a:gd name="T29" fmla="*/ 868 h 964"/>
                <a:gd name="T30" fmla="*/ 64 w 1028"/>
                <a:gd name="T31" fmla="*/ 96 h 964"/>
                <a:gd name="T32" fmla="*/ 96 w 1028"/>
                <a:gd name="T33" fmla="*/ 64 h 964"/>
                <a:gd name="T34" fmla="*/ 739 w 1028"/>
                <a:gd name="T35" fmla="*/ 64 h 964"/>
                <a:gd name="T36" fmla="*/ 739 w 1028"/>
                <a:gd name="T37" fmla="*/ 193 h 964"/>
                <a:gd name="T38" fmla="*/ 739 w 1028"/>
                <a:gd name="T39" fmla="*/ 193 h 964"/>
                <a:gd name="T40" fmla="*/ 835 w 1028"/>
                <a:gd name="T41" fmla="*/ 289 h 964"/>
                <a:gd name="T42" fmla="*/ 868 w 1028"/>
                <a:gd name="T43" fmla="*/ 289 h 964"/>
                <a:gd name="T44" fmla="*/ 964 w 1028"/>
                <a:gd name="T45" fmla="*/ 289 h 964"/>
                <a:gd name="T46" fmla="*/ 964 w 1028"/>
                <a:gd name="T47" fmla="*/ 868 h 964"/>
                <a:gd name="T48" fmla="*/ 868 w 1028"/>
                <a:gd name="T49" fmla="*/ 257 h 964"/>
                <a:gd name="T50" fmla="*/ 835 w 1028"/>
                <a:gd name="T51" fmla="*/ 257 h 964"/>
                <a:gd name="T52" fmla="*/ 771 w 1028"/>
                <a:gd name="T53" fmla="*/ 193 h 964"/>
                <a:gd name="T54" fmla="*/ 771 w 1028"/>
                <a:gd name="T55" fmla="*/ 193 h 964"/>
                <a:gd name="T56" fmla="*/ 771 w 1028"/>
                <a:gd name="T57" fmla="*/ 64 h 964"/>
                <a:gd name="T58" fmla="*/ 964 w 1028"/>
                <a:gd name="T59" fmla="*/ 257 h 964"/>
                <a:gd name="T60" fmla="*/ 868 w 1028"/>
                <a:gd name="T61" fmla="*/ 2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8" h="964">
                  <a:moveTo>
                    <a:pt x="1009" y="212"/>
                  </a:moveTo>
                  <a:cubicBezTo>
                    <a:pt x="817" y="19"/>
                    <a:pt x="817" y="19"/>
                    <a:pt x="817" y="19"/>
                  </a:cubicBezTo>
                  <a:cubicBezTo>
                    <a:pt x="805" y="7"/>
                    <a:pt x="788" y="0"/>
                    <a:pt x="77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921"/>
                    <a:pt x="43" y="964"/>
                    <a:pt x="96" y="964"/>
                  </a:cubicBezTo>
                  <a:cubicBezTo>
                    <a:pt x="932" y="964"/>
                    <a:pt x="932" y="964"/>
                    <a:pt x="932" y="964"/>
                  </a:cubicBezTo>
                  <a:cubicBezTo>
                    <a:pt x="985" y="964"/>
                    <a:pt x="1028" y="921"/>
                    <a:pt x="1028" y="868"/>
                  </a:cubicBezTo>
                  <a:cubicBezTo>
                    <a:pt x="1028" y="257"/>
                    <a:pt x="1028" y="257"/>
                    <a:pt x="1028" y="257"/>
                  </a:cubicBezTo>
                  <a:cubicBezTo>
                    <a:pt x="1028" y="240"/>
                    <a:pt x="1022" y="224"/>
                    <a:pt x="1009" y="212"/>
                  </a:cubicBezTo>
                  <a:close/>
                  <a:moveTo>
                    <a:pt x="964" y="868"/>
                  </a:moveTo>
                  <a:cubicBezTo>
                    <a:pt x="964" y="885"/>
                    <a:pt x="950" y="900"/>
                    <a:pt x="932" y="900"/>
                  </a:cubicBezTo>
                  <a:cubicBezTo>
                    <a:pt x="96" y="900"/>
                    <a:pt x="96" y="900"/>
                    <a:pt x="96" y="900"/>
                  </a:cubicBezTo>
                  <a:cubicBezTo>
                    <a:pt x="79" y="900"/>
                    <a:pt x="64" y="885"/>
                    <a:pt x="64" y="868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9"/>
                    <a:pt x="79" y="64"/>
                    <a:pt x="96" y="64"/>
                  </a:cubicBezTo>
                  <a:cubicBezTo>
                    <a:pt x="739" y="64"/>
                    <a:pt x="739" y="64"/>
                    <a:pt x="739" y="64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193"/>
                    <a:pt x="739" y="193"/>
                    <a:pt x="739" y="193"/>
                  </a:cubicBezTo>
                  <a:cubicBezTo>
                    <a:pt x="739" y="246"/>
                    <a:pt x="782" y="289"/>
                    <a:pt x="835" y="289"/>
                  </a:cubicBezTo>
                  <a:cubicBezTo>
                    <a:pt x="868" y="289"/>
                    <a:pt x="868" y="289"/>
                    <a:pt x="868" y="289"/>
                  </a:cubicBezTo>
                  <a:cubicBezTo>
                    <a:pt x="964" y="289"/>
                    <a:pt x="964" y="289"/>
                    <a:pt x="964" y="289"/>
                  </a:cubicBezTo>
                  <a:lnTo>
                    <a:pt x="964" y="868"/>
                  </a:lnTo>
                  <a:close/>
                  <a:moveTo>
                    <a:pt x="868" y="257"/>
                  </a:moveTo>
                  <a:cubicBezTo>
                    <a:pt x="835" y="257"/>
                    <a:pt x="835" y="257"/>
                    <a:pt x="835" y="257"/>
                  </a:cubicBezTo>
                  <a:cubicBezTo>
                    <a:pt x="800" y="257"/>
                    <a:pt x="771" y="228"/>
                    <a:pt x="771" y="193"/>
                  </a:cubicBezTo>
                  <a:cubicBezTo>
                    <a:pt x="771" y="193"/>
                    <a:pt x="771" y="193"/>
                    <a:pt x="771" y="193"/>
                  </a:cubicBezTo>
                  <a:cubicBezTo>
                    <a:pt x="771" y="64"/>
                    <a:pt x="771" y="64"/>
                    <a:pt x="771" y="64"/>
                  </a:cubicBezTo>
                  <a:cubicBezTo>
                    <a:pt x="964" y="257"/>
                    <a:pt x="964" y="257"/>
                    <a:pt x="964" y="257"/>
                  </a:cubicBezTo>
                  <a:lnTo>
                    <a:pt x="868" y="25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1820863" y="72707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1820863" y="1089026"/>
              <a:ext cx="727075" cy="120650"/>
            </a:xfrm>
            <a:custGeom>
              <a:avLst/>
              <a:gdLst>
                <a:gd name="T0" fmla="*/ 16 w 193"/>
                <a:gd name="T1" fmla="*/ 32 h 32"/>
                <a:gd name="T2" fmla="*/ 177 w 193"/>
                <a:gd name="T3" fmla="*/ 32 h 32"/>
                <a:gd name="T4" fmla="*/ 193 w 193"/>
                <a:gd name="T5" fmla="*/ 16 h 32"/>
                <a:gd name="T6" fmla="*/ 177 w 193"/>
                <a:gd name="T7" fmla="*/ 0 h 32"/>
                <a:gd name="T8" fmla="*/ 16 w 193"/>
                <a:gd name="T9" fmla="*/ 0 h 32"/>
                <a:gd name="T10" fmla="*/ 0 w 193"/>
                <a:gd name="T11" fmla="*/ 16 h 32"/>
                <a:gd name="T12" fmla="*/ 16 w 19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2">
                  <a:moveTo>
                    <a:pt x="16" y="32"/>
                  </a:moveTo>
                  <a:cubicBezTo>
                    <a:pt x="177" y="32"/>
                    <a:pt x="177" y="32"/>
                    <a:pt x="177" y="32"/>
                  </a:cubicBezTo>
                  <a:cubicBezTo>
                    <a:pt x="186" y="32"/>
                    <a:pt x="193" y="25"/>
                    <a:pt x="193" y="16"/>
                  </a:cubicBezTo>
                  <a:cubicBezTo>
                    <a:pt x="193" y="7"/>
                    <a:pt x="186" y="0"/>
                    <a:pt x="17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1820863" y="1454151"/>
              <a:ext cx="1573213" cy="120650"/>
            </a:xfrm>
            <a:custGeom>
              <a:avLst/>
              <a:gdLst>
                <a:gd name="T0" fmla="*/ 0 w 418"/>
                <a:gd name="T1" fmla="*/ 16 h 32"/>
                <a:gd name="T2" fmla="*/ 16 w 418"/>
                <a:gd name="T3" fmla="*/ 32 h 32"/>
                <a:gd name="T4" fmla="*/ 402 w 418"/>
                <a:gd name="T5" fmla="*/ 32 h 32"/>
                <a:gd name="T6" fmla="*/ 418 w 418"/>
                <a:gd name="T7" fmla="*/ 16 h 32"/>
                <a:gd name="T8" fmla="*/ 402 w 418"/>
                <a:gd name="T9" fmla="*/ 0 h 32"/>
                <a:gd name="T10" fmla="*/ 16 w 418"/>
                <a:gd name="T11" fmla="*/ 0 h 32"/>
                <a:gd name="T12" fmla="*/ 0 w 418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32">
                  <a:moveTo>
                    <a:pt x="0" y="16"/>
                  </a:moveTo>
                  <a:cubicBezTo>
                    <a:pt x="0" y="25"/>
                    <a:pt x="7" y="32"/>
                    <a:pt x="16" y="32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11" y="32"/>
                    <a:pt x="418" y="25"/>
                    <a:pt x="418" y="16"/>
                  </a:cubicBezTo>
                  <a:cubicBezTo>
                    <a:pt x="418" y="7"/>
                    <a:pt x="411" y="0"/>
                    <a:pt x="4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493713" y="2176463"/>
              <a:ext cx="2900363" cy="123825"/>
            </a:xfrm>
            <a:custGeom>
              <a:avLst/>
              <a:gdLst>
                <a:gd name="T0" fmla="*/ 755 w 771"/>
                <a:gd name="T1" fmla="*/ 0 h 33"/>
                <a:gd name="T2" fmla="*/ 16 w 771"/>
                <a:gd name="T3" fmla="*/ 0 h 33"/>
                <a:gd name="T4" fmla="*/ 0 w 771"/>
                <a:gd name="T5" fmla="*/ 16 h 33"/>
                <a:gd name="T6" fmla="*/ 16 w 771"/>
                <a:gd name="T7" fmla="*/ 33 h 33"/>
                <a:gd name="T8" fmla="*/ 755 w 771"/>
                <a:gd name="T9" fmla="*/ 33 h 33"/>
                <a:gd name="T10" fmla="*/ 771 w 771"/>
                <a:gd name="T11" fmla="*/ 16 h 33"/>
                <a:gd name="T12" fmla="*/ 755 w 77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3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755" y="33"/>
                    <a:pt x="755" y="33"/>
                    <a:pt x="755" y="33"/>
                  </a:cubicBezTo>
                  <a:cubicBezTo>
                    <a:pt x="764" y="33"/>
                    <a:pt x="771" y="25"/>
                    <a:pt x="771" y="16"/>
                  </a:cubicBezTo>
                  <a:cubicBezTo>
                    <a:pt x="771" y="8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493713" y="2541588"/>
              <a:ext cx="2900363" cy="119063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493713" y="2901951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93713" y="1814513"/>
              <a:ext cx="2900363" cy="120650"/>
            </a:xfrm>
            <a:custGeom>
              <a:avLst/>
              <a:gdLst>
                <a:gd name="T0" fmla="*/ 755 w 771"/>
                <a:gd name="T1" fmla="*/ 0 h 32"/>
                <a:gd name="T2" fmla="*/ 16 w 771"/>
                <a:gd name="T3" fmla="*/ 0 h 32"/>
                <a:gd name="T4" fmla="*/ 0 w 771"/>
                <a:gd name="T5" fmla="*/ 16 h 32"/>
                <a:gd name="T6" fmla="*/ 16 w 771"/>
                <a:gd name="T7" fmla="*/ 32 h 32"/>
                <a:gd name="T8" fmla="*/ 755 w 771"/>
                <a:gd name="T9" fmla="*/ 32 h 32"/>
                <a:gd name="T10" fmla="*/ 771 w 771"/>
                <a:gd name="T11" fmla="*/ 16 h 32"/>
                <a:gd name="T12" fmla="*/ 755 w 77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32">
                  <a:moveTo>
                    <a:pt x="75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755" y="32"/>
                    <a:pt x="755" y="32"/>
                    <a:pt x="755" y="32"/>
                  </a:cubicBezTo>
                  <a:cubicBezTo>
                    <a:pt x="764" y="32"/>
                    <a:pt x="771" y="25"/>
                    <a:pt x="771" y="16"/>
                  </a:cubicBezTo>
                  <a:cubicBezTo>
                    <a:pt x="771" y="7"/>
                    <a:pt x="764" y="0"/>
                    <a:pt x="7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9" name="Freeform 17"/>
            <p:cNvSpPr>
              <a:spLocks noEditPoints="1"/>
            </p:cNvSpPr>
            <p:nvPr/>
          </p:nvSpPr>
          <p:spPr bwMode="auto">
            <a:xfrm>
              <a:off x="493713" y="608013"/>
              <a:ext cx="1087438" cy="966788"/>
            </a:xfrm>
            <a:custGeom>
              <a:avLst/>
              <a:gdLst>
                <a:gd name="T0" fmla="*/ 32 w 289"/>
                <a:gd name="T1" fmla="*/ 257 h 257"/>
                <a:gd name="T2" fmla="*/ 257 w 289"/>
                <a:gd name="T3" fmla="*/ 257 h 257"/>
                <a:gd name="T4" fmla="*/ 289 w 289"/>
                <a:gd name="T5" fmla="*/ 225 h 257"/>
                <a:gd name="T6" fmla="*/ 289 w 289"/>
                <a:gd name="T7" fmla="*/ 32 h 257"/>
                <a:gd name="T8" fmla="*/ 257 w 289"/>
                <a:gd name="T9" fmla="*/ 0 h 257"/>
                <a:gd name="T10" fmla="*/ 32 w 289"/>
                <a:gd name="T11" fmla="*/ 0 h 257"/>
                <a:gd name="T12" fmla="*/ 0 w 289"/>
                <a:gd name="T13" fmla="*/ 32 h 257"/>
                <a:gd name="T14" fmla="*/ 0 w 289"/>
                <a:gd name="T15" fmla="*/ 225 h 257"/>
                <a:gd name="T16" fmla="*/ 32 w 289"/>
                <a:gd name="T17" fmla="*/ 257 h 257"/>
                <a:gd name="T18" fmla="*/ 64 w 289"/>
                <a:gd name="T19" fmla="*/ 64 h 257"/>
                <a:gd name="T20" fmla="*/ 224 w 289"/>
                <a:gd name="T21" fmla="*/ 64 h 257"/>
                <a:gd name="T22" fmla="*/ 224 w 289"/>
                <a:gd name="T23" fmla="*/ 192 h 257"/>
                <a:gd name="T24" fmla="*/ 64 w 289"/>
                <a:gd name="T25" fmla="*/ 192 h 257"/>
                <a:gd name="T26" fmla="*/ 64 w 289"/>
                <a:gd name="T27" fmla="*/ 6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257">
                  <a:moveTo>
                    <a:pt x="32" y="257"/>
                  </a:moveTo>
                  <a:cubicBezTo>
                    <a:pt x="257" y="257"/>
                    <a:pt x="257" y="257"/>
                    <a:pt x="257" y="257"/>
                  </a:cubicBezTo>
                  <a:cubicBezTo>
                    <a:pt x="274" y="257"/>
                    <a:pt x="289" y="242"/>
                    <a:pt x="289" y="225"/>
                  </a:cubicBezTo>
                  <a:cubicBezTo>
                    <a:pt x="289" y="32"/>
                    <a:pt x="289" y="32"/>
                    <a:pt x="289" y="32"/>
                  </a:cubicBezTo>
                  <a:cubicBezTo>
                    <a:pt x="289" y="14"/>
                    <a:pt x="274" y="0"/>
                    <a:pt x="25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42"/>
                    <a:pt x="14" y="257"/>
                    <a:pt x="32" y="257"/>
                  </a:cubicBezTo>
                  <a:close/>
                  <a:moveTo>
                    <a:pt x="64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64" y="192"/>
                    <a:pt x="64" y="192"/>
                    <a:pt x="64" y="19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6" grpId="0"/>
      <p:bldP spid="27" grpId="0"/>
      <p:bldP spid="36" grpId="0" animBg="1"/>
      <p:bldP spid="37" grpId="0"/>
      <p:bldP spid="45" grpId="0" animBg="1"/>
      <p:bldP spid="51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7310" y="926908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Package View -  </a:t>
            </a:r>
            <a:r>
              <a:rPr lang="ja-JP" altLang="en-US" b="1" dirty="0"/>
              <a:t>パッケージ ビュー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16872" y="5583533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97" y="926908"/>
            <a:ext cx="7661249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06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00" y="827313"/>
            <a:ext cx="8984482" cy="5442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884" y="95593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9774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5FEEF2F-DFBC-4BC9-B6F0-5F357DE7700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9885" y="115377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7760" y="1478450"/>
            <a:ext cx="201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</a:t>
            </a:r>
            <a:endParaRPr lang="en-US" b="1" dirty="0" smtClean="0"/>
          </a:p>
          <a:p>
            <a:r>
              <a:rPr lang="en-US" b="1" dirty="0" smtClean="0"/>
              <a:t>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2" y="848845"/>
            <a:ext cx="8998857" cy="53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8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30225" y="5616575"/>
            <a:ext cx="1012825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320675" y="5000625"/>
            <a:ext cx="546100" cy="12033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5"/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Quality Control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549275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 rot="16200000">
            <a:off x="5157787" y="-150812"/>
            <a:ext cx="1874837" cy="12193588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60419" name="Group 113"/>
          <p:cNvGrpSpPr>
            <a:grpSpLocks/>
          </p:cNvGrpSpPr>
          <p:nvPr/>
        </p:nvGrpSpPr>
        <p:grpSpPr bwMode="auto">
          <a:xfrm>
            <a:off x="4840288" y="6410325"/>
            <a:ext cx="2481262" cy="431800"/>
            <a:chOff x="4842118" y="6426000"/>
            <a:chExt cx="2481943" cy="432000"/>
          </a:xfrm>
        </p:grpSpPr>
        <p:sp>
          <p:nvSpPr>
            <p:cNvPr id="115" name="TextBox 114"/>
            <p:cNvSpPr txBox="1"/>
            <p:nvPr/>
          </p:nvSpPr>
          <p:spPr>
            <a:xfrm>
              <a:off x="4842118" y="6453001"/>
              <a:ext cx="2481943" cy="3684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484" name="Group 115"/>
            <p:cNvGrpSpPr>
              <a:grpSpLocks/>
            </p:cNvGrpSpPr>
            <p:nvPr/>
          </p:nvGrpSpPr>
          <p:grpSpPr bwMode="auto"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916797" y="3588629"/>
                <a:ext cx="361256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52526" y="3623041"/>
                <a:ext cx="292445" cy="2911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60420" name="TextBox 118"/>
          <p:cNvSpPr txBox="1">
            <a:spLocks noChangeArrowheads="1"/>
          </p:cNvSpPr>
          <p:nvPr/>
        </p:nvSpPr>
        <p:spPr bwMode="auto">
          <a:xfrm>
            <a:off x="5867400" y="6488113"/>
            <a:ext cx="4349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  <a:r>
              <a:rPr lang="id-ID" altLang="en-US" sz="1100" dirty="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endParaRPr lang="id-ID" altLang="en-US" sz="1600" dirty="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1108713" y="881664"/>
            <a:ext cx="2127022" cy="830997"/>
            <a:chOff x="3182762" y="1748565"/>
            <a:chExt cx="2127022" cy="830997"/>
          </a:xfrm>
        </p:grpSpPr>
        <p:sp>
          <p:nvSpPr>
            <p:cNvPr id="120" name="Flowchart: Off-page Connector 11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5"/>
                  </a:solidFill>
                </a:rPr>
                <a:t>1. Review</a:t>
              </a:r>
            </a:p>
            <a:p>
              <a:r>
                <a:rPr lang="ja-JP" altLang="en-US" sz="2400" b="1" dirty="0">
                  <a:solidFill>
                    <a:schemeClr val="accent5"/>
                  </a:solidFill>
                </a:rPr>
                <a:t>レビュー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830244" y="881664"/>
            <a:ext cx="2482312" cy="830997"/>
            <a:chOff x="3182762" y="1748565"/>
            <a:chExt cx="2482312" cy="830997"/>
          </a:xfrm>
        </p:grpSpPr>
        <p:sp>
          <p:nvSpPr>
            <p:cNvPr id="123" name="Flowchart: Off-page Connector 1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91832" y="1748565"/>
              <a:ext cx="17732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5"/>
                  </a:solidFill>
                </a:rPr>
                <a:t>2. Testing</a:t>
              </a:r>
            </a:p>
            <a:p>
              <a:r>
                <a:rPr lang="ja-JP" altLang="en-US" sz="2400" b="1" dirty="0">
                  <a:solidFill>
                    <a:schemeClr val="accent5"/>
                  </a:solidFill>
                </a:rPr>
                <a:t>テスティング</a:t>
              </a: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817783" y="1867659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817783" y="2336805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1799637" y="280595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799637" y="3286801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790256" y="3739848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506511" y="1836881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506511" y="2337671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A58D032-9D07-4845-A634-2F4C05920E61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82" name="Flowchart: Off-page Connector 8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87" name="TextBox 5"/>
          <p:cNvSpPr txBox="1"/>
          <p:nvPr/>
        </p:nvSpPr>
        <p:spPr>
          <a:xfrm>
            <a:off x="5251072" y="5873410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98" name="Picture 9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4998" r="2213" b="7149"/>
          <a:stretch/>
        </p:blipFill>
        <p:spPr bwMode="auto">
          <a:xfrm>
            <a:off x="2571749" y="1585028"/>
            <a:ext cx="6972301" cy="409187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2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96EC838-5A8F-4249-8779-567E8ED3E1A8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7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82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93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47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1855710" y="2314807"/>
            <a:ext cx="8217203" cy="3273183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7" name="Chevron 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7" name="Chevron 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25897" y="2109973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solidFill>
                <a:schemeClr val="bg2">
                  <a:lumMod val="10000"/>
                </a:schemeClr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Web :Chrome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55.0</a:t>
            </a:r>
            <a:endParaRPr lang="en-US" sz="2000" dirty="0">
              <a:solidFill>
                <a:schemeClr val="bg2">
                  <a:lumMod val="1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2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49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59" y="181236"/>
            <a:ext cx="5791200" cy="6015551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Test </a:t>
            </a:r>
            <a:r>
              <a:rPr lang="en-US" sz="2000" dirty="0">
                <a:solidFill>
                  <a:schemeClr val="bg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61451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530225" y="3433763"/>
            <a:ext cx="1012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537075"/>
            <a:ext cx="0" cy="530225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2387" y="3754437"/>
            <a:ext cx="544512" cy="455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3181" y="4839493"/>
            <a:ext cx="546100" cy="455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3181" y="5374481"/>
            <a:ext cx="546100" cy="4556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257174" y="2906713"/>
            <a:ext cx="544513" cy="1074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1555750" y="3433763"/>
            <a:ext cx="0" cy="1633537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Content Placeholder 7"/>
          <p:cNvSpPr txBox="1">
            <a:spLocks/>
          </p:cNvSpPr>
          <p:nvPr/>
        </p:nvSpPr>
        <p:spPr bwMode="auto">
          <a:xfrm>
            <a:off x="3781425" y="3108325"/>
            <a:ext cx="45624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id-ID" altLang="en-US" sz="4400">
                <a:solidFill>
                  <a:schemeClr val="accent1"/>
                </a:solidFill>
                <a:latin typeface="Lato Light" pitchFamily="34" charset="0"/>
                <a:cs typeface="Roboto" panose="02000000000000000000" pitchFamily="2" charset="0"/>
              </a:rPr>
              <a:t>MEET THE TEAM</a:t>
            </a:r>
            <a:endParaRPr lang="en-US" altLang="en-US" sz="4400">
              <a:solidFill>
                <a:schemeClr val="accent1"/>
              </a:solidFill>
              <a:latin typeface="Lato Light" pitchFamily="34" charset="0"/>
              <a:cs typeface="Roboto" panose="02000000000000000000" pitchFamily="2" charset="0"/>
            </a:endParaRPr>
          </a:p>
        </p:txBody>
      </p:sp>
      <p:sp>
        <p:nvSpPr>
          <p:cNvPr id="188" name="Freeform 11"/>
          <p:cNvSpPr>
            <a:spLocks noChangeAspect="1" noEditPoints="1"/>
          </p:cNvSpPr>
          <p:nvPr/>
        </p:nvSpPr>
        <p:spPr bwMode="auto">
          <a:xfrm>
            <a:off x="5608638" y="2409825"/>
            <a:ext cx="909637" cy="900113"/>
          </a:xfrm>
          <a:custGeom>
            <a:avLst/>
            <a:gdLst>
              <a:gd name="T0" fmla="*/ 879621 w 906"/>
              <a:gd name="T1" fmla="*/ 796540 h 896"/>
              <a:gd name="T2" fmla="*/ 618546 w 906"/>
              <a:gd name="T3" fmla="*/ 693080 h 896"/>
              <a:gd name="T4" fmla="*/ 725989 w 906"/>
              <a:gd name="T5" fmla="*/ 463058 h 896"/>
              <a:gd name="T6" fmla="*/ 654695 w 906"/>
              <a:gd name="T7" fmla="*/ 95424 h 896"/>
              <a:gd name="T8" fmla="*/ 454873 w 906"/>
              <a:gd name="T9" fmla="*/ 0 h 896"/>
              <a:gd name="T10" fmla="*/ 255050 w 906"/>
              <a:gd name="T11" fmla="*/ 95424 h 896"/>
              <a:gd name="T12" fmla="*/ 183756 w 906"/>
              <a:gd name="T13" fmla="*/ 463058 h 896"/>
              <a:gd name="T14" fmla="*/ 291199 w 906"/>
              <a:gd name="T15" fmla="*/ 693080 h 896"/>
              <a:gd name="T16" fmla="*/ 30124 w 906"/>
              <a:gd name="T17" fmla="*/ 796540 h 896"/>
              <a:gd name="T18" fmla="*/ 7029 w 906"/>
              <a:gd name="T19" fmla="*/ 859821 h 896"/>
              <a:gd name="T20" fmla="*/ 61252 w 906"/>
              <a:gd name="T21" fmla="*/ 900000 h 896"/>
              <a:gd name="T22" fmla="*/ 848493 w 906"/>
              <a:gd name="T23" fmla="*/ 900000 h 896"/>
              <a:gd name="T24" fmla="*/ 902716 w 906"/>
              <a:gd name="T25" fmla="*/ 859821 h 896"/>
              <a:gd name="T26" fmla="*/ 879621 w 906"/>
              <a:gd name="T27" fmla="*/ 796540 h 896"/>
              <a:gd name="T28" fmla="*/ 574364 w 906"/>
              <a:gd name="T29" fmla="*/ 657924 h 896"/>
              <a:gd name="T30" fmla="*/ 565327 w 906"/>
              <a:gd name="T31" fmla="*/ 669978 h 896"/>
              <a:gd name="T32" fmla="*/ 344418 w 906"/>
              <a:gd name="T33" fmla="*/ 669978 h 896"/>
              <a:gd name="T34" fmla="*/ 335381 w 906"/>
              <a:gd name="T35" fmla="*/ 657924 h 896"/>
              <a:gd name="T36" fmla="*/ 234967 w 906"/>
              <a:gd name="T37" fmla="*/ 302344 h 896"/>
              <a:gd name="T38" fmla="*/ 454873 w 906"/>
              <a:gd name="T39" fmla="*/ 56250 h 896"/>
              <a:gd name="T40" fmla="*/ 674778 w 906"/>
              <a:gd name="T41" fmla="*/ 302344 h 896"/>
              <a:gd name="T42" fmla="*/ 574364 w 906"/>
              <a:gd name="T43" fmla="*/ 657924 h 896"/>
              <a:gd name="T44" fmla="*/ 61252 w 906"/>
              <a:gd name="T45" fmla="*/ 843750 h 896"/>
              <a:gd name="T46" fmla="*/ 302244 w 906"/>
              <a:gd name="T47" fmla="*/ 748326 h 896"/>
              <a:gd name="T48" fmla="*/ 372534 w 906"/>
              <a:gd name="T49" fmla="*/ 733259 h 896"/>
              <a:gd name="T50" fmla="*/ 454873 w 906"/>
              <a:gd name="T51" fmla="*/ 759375 h 896"/>
              <a:gd name="T52" fmla="*/ 537211 w 906"/>
              <a:gd name="T53" fmla="*/ 733259 h 896"/>
              <a:gd name="T54" fmla="*/ 607501 w 906"/>
              <a:gd name="T55" fmla="*/ 748326 h 896"/>
              <a:gd name="T56" fmla="*/ 848493 w 906"/>
              <a:gd name="T57" fmla="*/ 843750 h 896"/>
              <a:gd name="T58" fmla="*/ 61252 w 906"/>
              <a:gd name="T59" fmla="*/ 843750 h 89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85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839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0" name="Chevron 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1" name="Chevron 10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</a:t>
            </a:r>
            <a:r>
              <a:rPr lang="en-US" sz="2000" dirty="0" smtClean="0">
                <a:cs typeface="Times New Roman" panose="02020603050405020304" pitchFamily="18" charset="0"/>
              </a:rPr>
              <a:t>create </a:t>
            </a:r>
            <a:r>
              <a:rPr lang="en-US" sz="2000" dirty="0">
                <a:cs typeface="Times New Roman" panose="02020603050405020304" pitchFamily="18" charset="0"/>
              </a:rPr>
              <a:t>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29" y="2680554"/>
            <a:ext cx="7711058" cy="26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6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712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3" name="Chevron 12"/>
          <p:cNvSpPr/>
          <p:nvPr/>
        </p:nvSpPr>
        <p:spPr>
          <a:xfrm>
            <a:off x="5055002" y="11765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4" name="Chevron 13"/>
          <p:cNvSpPr/>
          <p:nvPr/>
        </p:nvSpPr>
        <p:spPr>
          <a:xfrm>
            <a:off x="307212" y="11659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5" name="Chevron 14"/>
          <p:cNvSpPr/>
          <p:nvPr/>
        </p:nvSpPr>
        <p:spPr>
          <a:xfrm>
            <a:off x="2732425" y="11659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7212" y="2242655"/>
            <a:ext cx="3866653" cy="271034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47" y="1840083"/>
            <a:ext cx="6848475" cy="40862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</p:spTree>
    <p:extLst>
      <p:ext uri="{BB962C8B-B14F-4D97-AF65-F5344CB8AC3E}">
        <p14:creationId xmlns:p14="http://schemas.microsoft.com/office/powerpoint/2010/main" val="246238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52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2" name="Chevron 11"/>
          <p:cNvSpPr/>
          <p:nvPr/>
        </p:nvSpPr>
        <p:spPr>
          <a:xfrm>
            <a:off x="7368163" y="13640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18" name="Chevron 17"/>
          <p:cNvSpPr/>
          <p:nvPr/>
        </p:nvSpPr>
        <p:spPr>
          <a:xfrm>
            <a:off x="5055002" y="13543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9" name="Chevron 18"/>
          <p:cNvSpPr/>
          <p:nvPr/>
        </p:nvSpPr>
        <p:spPr>
          <a:xfrm>
            <a:off x="307212" y="13437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0" name="Chevron 19"/>
          <p:cNvSpPr/>
          <p:nvPr/>
        </p:nvSpPr>
        <p:spPr>
          <a:xfrm>
            <a:off x="2732425" y="13437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76" y="2375754"/>
            <a:ext cx="8014371" cy="27804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</p:spTree>
    <p:extLst>
      <p:ext uri="{BB962C8B-B14F-4D97-AF65-F5344CB8AC3E}">
        <p14:creationId xmlns:p14="http://schemas.microsoft.com/office/powerpoint/2010/main" val="3740052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53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2" name="Chevron 11"/>
          <p:cNvSpPr/>
          <p:nvPr/>
        </p:nvSpPr>
        <p:spPr>
          <a:xfrm>
            <a:off x="7368163" y="13640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18" name="Chevron 17"/>
          <p:cNvSpPr/>
          <p:nvPr/>
        </p:nvSpPr>
        <p:spPr>
          <a:xfrm>
            <a:off x="5055002" y="13543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19" name="Chevron 18"/>
          <p:cNvSpPr/>
          <p:nvPr/>
        </p:nvSpPr>
        <p:spPr>
          <a:xfrm>
            <a:off x="307212" y="13437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0" name="Chevron 19"/>
          <p:cNvSpPr/>
          <p:nvPr/>
        </p:nvSpPr>
        <p:spPr>
          <a:xfrm>
            <a:off x="2732425" y="13437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0828" y="2466044"/>
            <a:ext cx="3227796" cy="149635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14" name="Chevron 13"/>
          <p:cNvSpPr/>
          <p:nvPr/>
        </p:nvSpPr>
        <p:spPr>
          <a:xfrm>
            <a:off x="9661396" y="1362740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</p:spTree>
    <p:extLst>
      <p:ext uri="{BB962C8B-B14F-4D97-AF65-F5344CB8AC3E}">
        <p14:creationId xmlns:p14="http://schemas.microsoft.com/office/powerpoint/2010/main" val="3216540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54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10688" y="2678208"/>
            <a:ext cx="7570623" cy="14492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17" name="Chevron 16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1" name="Chevron 20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2" name="Chevron 21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4" name="Chevron 23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5" name="Chevron 24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6" name="Chevron 25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</p:spTree>
    <p:extLst>
      <p:ext uri="{BB962C8B-B14F-4D97-AF65-F5344CB8AC3E}">
        <p14:creationId xmlns:p14="http://schemas.microsoft.com/office/powerpoint/2010/main" val="231425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55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821302"/>
              </p:ext>
            </p:extLst>
          </p:nvPr>
        </p:nvGraphicFramePr>
        <p:xfrm>
          <a:off x="4099538" y="2632370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1" name="Chevron 40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42" name="Chevron 41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43" name="Chevron 42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44" name="Chevron 43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45" name="Chevron 44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6" name="Chevron 45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</p:spTree>
    <p:extLst>
      <p:ext uri="{BB962C8B-B14F-4D97-AF65-F5344CB8AC3E}">
        <p14:creationId xmlns:p14="http://schemas.microsoft.com/office/powerpoint/2010/main" val="198579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5870575" y="6534150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240D2D08-42F1-4D5A-95BE-E7A4A7132235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56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458543"/>
            <a:ext cx="4122057" cy="461665"/>
            <a:chOff x="3182762" y="1748565"/>
            <a:chExt cx="4122057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3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815087" y="5480114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41" name="Chevron 40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42" name="Chevron 41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43" name="Chevron 42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44" name="Chevron 43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45" name="Chevron 44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6" name="Chevron 45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13600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089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44513" y="6151563"/>
            <a:ext cx="1012825" cy="0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4769" y="5376069"/>
            <a:ext cx="546100" cy="4524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321469" y="5545931"/>
            <a:ext cx="544512" cy="12033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-54769" y="6465094"/>
            <a:ext cx="546100" cy="45243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6"/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Project Result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1084263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C2B6A26-9A19-4E9A-8BCE-0A67CA25935A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58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366" name="Flowchart: Off-page Connector 36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C2B6A26-9A19-4E9A-8BCE-0A67CA25935A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59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366" name="Flowchart: Off-page Connector 36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808072"/>
      </p:ext>
    </p:extLst>
  </p:cSld>
  <p:clrMapOvr>
    <a:masterClrMapping/>
  </p:clrMapOvr>
  <p:transition spd="slow">
    <p:checke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73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4041775" y="236538"/>
            <a:ext cx="4125913" cy="81438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Meet the Team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ea typeface="Roboto" panose="02000000000000000000" pitchFamily="2" charset="0"/>
            </a:endParaRPr>
          </a:p>
        </p:txBody>
      </p:sp>
      <p:sp>
        <p:nvSpPr>
          <p:cNvPr id="70" name="Rounded Rectangle 10"/>
          <p:cNvSpPr/>
          <p:nvPr/>
        </p:nvSpPr>
        <p:spPr>
          <a:xfrm>
            <a:off x="622300" y="1070790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ound Same Side Corner Rectangle 11"/>
          <p:cNvSpPr/>
          <p:nvPr/>
        </p:nvSpPr>
        <p:spPr>
          <a:xfrm rot="10800000">
            <a:off x="622300" y="158786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75" name="Rounded Rectangle 16"/>
          <p:cNvSpPr/>
          <p:nvPr/>
        </p:nvSpPr>
        <p:spPr>
          <a:xfrm>
            <a:off x="6303631" y="105174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ame Side Corner Rectangle 17"/>
          <p:cNvSpPr/>
          <p:nvPr/>
        </p:nvSpPr>
        <p:spPr>
          <a:xfrm rot="10800000">
            <a:off x="6303631" y="156881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80" name="Rounded Rectangle 21"/>
          <p:cNvSpPr/>
          <p:nvPr/>
        </p:nvSpPr>
        <p:spPr>
          <a:xfrm>
            <a:off x="622525" y="297132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Same Side Corner Rectangle 22"/>
          <p:cNvSpPr/>
          <p:nvPr/>
        </p:nvSpPr>
        <p:spPr>
          <a:xfrm rot="10800000">
            <a:off x="622525" y="348839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6"/>
          <p:cNvSpPr/>
          <p:nvPr/>
        </p:nvSpPr>
        <p:spPr>
          <a:xfrm>
            <a:off x="6303631" y="297565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 Same Side Corner Rectangle 27"/>
          <p:cNvSpPr/>
          <p:nvPr/>
        </p:nvSpPr>
        <p:spPr>
          <a:xfrm rot="10800000">
            <a:off x="6303631" y="349272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31"/>
          <p:cNvSpPr/>
          <p:nvPr/>
        </p:nvSpPr>
        <p:spPr>
          <a:xfrm>
            <a:off x="622525" y="484877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 Same Side Corner Rectangle 32"/>
          <p:cNvSpPr/>
          <p:nvPr/>
        </p:nvSpPr>
        <p:spPr>
          <a:xfrm rot="10800000">
            <a:off x="622525" y="536584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41"/>
          <p:cNvSpPr/>
          <p:nvPr/>
        </p:nvSpPr>
        <p:spPr>
          <a:xfrm>
            <a:off x="6303631" y="48531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 Same Side Corner Rectangle 42"/>
          <p:cNvSpPr/>
          <p:nvPr/>
        </p:nvSpPr>
        <p:spPr>
          <a:xfrm rot="10800000">
            <a:off x="6303631" y="537017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t="9179" r="1279" b="57893"/>
          <a:stretch/>
        </p:blipFill>
        <p:spPr>
          <a:xfrm>
            <a:off x="6570366" y="1214906"/>
            <a:ext cx="867193" cy="8440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 t="7789" r="21955" b="57969"/>
          <a:stretch/>
        </p:blipFill>
        <p:spPr>
          <a:xfrm>
            <a:off x="886879" y="1279051"/>
            <a:ext cx="843455" cy="85991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 t="7789" r="21955" b="57969"/>
          <a:stretch/>
        </p:blipFill>
        <p:spPr>
          <a:xfrm>
            <a:off x="6579552" y="3148166"/>
            <a:ext cx="843455" cy="85991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 t="7789" r="21955" b="57969"/>
          <a:stretch/>
        </p:blipFill>
        <p:spPr>
          <a:xfrm>
            <a:off x="891061" y="4969981"/>
            <a:ext cx="843455" cy="85991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 t="7789" r="21955" b="57969"/>
          <a:stretch/>
        </p:blipFill>
        <p:spPr>
          <a:xfrm>
            <a:off x="6564736" y="4969981"/>
            <a:ext cx="843455" cy="8599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01371" y="1244752"/>
            <a:ext cx="225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NGUYEN VAN SANG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08942" y="1620351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08942" y="314483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VU HAI ĐANG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95621" y="5023777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THAI THI CAM VAN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99977" y="121081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PHAM THI HUYEN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98928" y="3144839"/>
            <a:ext cx="223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NGUYEN THI HAI YEN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98240" y="4969981"/>
            <a:ext cx="223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CHU MINH HAI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99976" y="1563865"/>
            <a:ext cx="356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Manager, Developer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98928" y="3568251"/>
            <a:ext cx="356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Designer, Test Leader, QA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98239" y="5433109"/>
            <a:ext cx="206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Designer, Tester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96271" y="3617839"/>
            <a:ext cx="360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Leader,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04996" y="5457637"/>
            <a:ext cx="310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Designer Leader, Developer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9" t="13960" r="7912" b="30687"/>
          <a:stretch/>
        </p:blipFill>
        <p:spPr>
          <a:xfrm>
            <a:off x="802943" y="3101631"/>
            <a:ext cx="1007822" cy="9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324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CE81CFA9-FFE9-4D69-BCCD-FAC8FBE22E9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60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25" name="Flowchart: Off-page Connector 2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6077564" y="1952173"/>
            <a:ext cx="0" cy="3026653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83062" y="1952173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13861" y="1954338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070" y="317953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cannot display well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070" y="2730554"/>
            <a:ext cx="430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does not support Multilanguage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5077" y="2680316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65077" y="316032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7951" y="3756014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provide account registration by Gmail or Facebook account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7951" y="4529232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implement Full Text Searching.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77157" y="3637142"/>
            <a:ext cx="347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more interact functions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Box 1"/>
          <p:cNvSpPr txBox="1">
            <a:spLocks noChangeArrowheads="1"/>
          </p:cNvSpPr>
          <p:nvPr/>
        </p:nvSpPr>
        <p:spPr bwMode="auto">
          <a:xfrm>
            <a:off x="5870575" y="6505575"/>
            <a:ext cx="434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D2EB482B-4541-40A5-8F23-AA0B486C8832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pPr algn="ctr" eaLnBrk="1" hangingPunct="1"/>
              <a:t>61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384" name="Flowchart: Off-page Connector 3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398" name="Rectangle 397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544513" y="6684963"/>
            <a:ext cx="1012825" cy="0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2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3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21406293">
            <a:off x="8636795" y="4976113"/>
            <a:ext cx="2392363" cy="1470534"/>
            <a:chOff x="231775" y="-3298825"/>
            <a:chExt cx="4498976" cy="2765424"/>
          </a:xfrm>
          <a:solidFill>
            <a:schemeClr val="bg1">
              <a:alpha val="5000"/>
            </a:schemeClr>
          </a:solidFill>
        </p:grpSpPr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1389063" y="-3048000"/>
              <a:ext cx="2211388" cy="2212975"/>
            </a:xfrm>
            <a:custGeom>
              <a:avLst/>
              <a:gdLst>
                <a:gd name="T0" fmla="*/ 2131 w 2992"/>
                <a:gd name="T1" fmla="*/ 351 h 2993"/>
                <a:gd name="T2" fmla="*/ 351 w 2992"/>
                <a:gd name="T3" fmla="*/ 861 h 2993"/>
                <a:gd name="T4" fmla="*/ 861 w 2992"/>
                <a:gd name="T5" fmla="*/ 2642 h 2993"/>
                <a:gd name="T6" fmla="*/ 2641 w 2992"/>
                <a:gd name="T7" fmla="*/ 2132 h 2993"/>
                <a:gd name="T8" fmla="*/ 2131 w 2992"/>
                <a:gd name="T9" fmla="*/ 351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2" h="2993">
                  <a:moveTo>
                    <a:pt x="2131" y="351"/>
                  </a:moveTo>
                  <a:cubicBezTo>
                    <a:pt x="1499" y="0"/>
                    <a:pt x="701" y="229"/>
                    <a:pt x="351" y="861"/>
                  </a:cubicBezTo>
                  <a:cubicBezTo>
                    <a:pt x="0" y="1494"/>
                    <a:pt x="228" y="2291"/>
                    <a:pt x="861" y="2642"/>
                  </a:cubicBezTo>
                  <a:cubicBezTo>
                    <a:pt x="1493" y="2993"/>
                    <a:pt x="2291" y="2764"/>
                    <a:pt x="2641" y="2132"/>
                  </a:cubicBezTo>
                  <a:cubicBezTo>
                    <a:pt x="2992" y="1499"/>
                    <a:pt x="2764" y="702"/>
                    <a:pt x="2131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1590675" y="-2943225"/>
              <a:ext cx="1720850" cy="1598612"/>
            </a:xfrm>
            <a:custGeom>
              <a:avLst/>
              <a:gdLst>
                <a:gd name="T0" fmla="*/ 1849 w 2326"/>
                <a:gd name="T1" fmla="*/ 332 h 2163"/>
                <a:gd name="T2" fmla="*/ 165 w 2326"/>
                <a:gd name="T3" fmla="*/ 814 h 2163"/>
                <a:gd name="T4" fmla="*/ 12 w 2326"/>
                <a:gd name="T5" fmla="*/ 1481 h 2163"/>
                <a:gd name="T6" fmla="*/ 2326 w 2326"/>
                <a:gd name="T7" fmla="*/ 805 h 2163"/>
                <a:gd name="T8" fmla="*/ 1849 w 2326"/>
                <a:gd name="T9" fmla="*/ 33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6" h="2163">
                  <a:moveTo>
                    <a:pt x="1849" y="332"/>
                  </a:moveTo>
                  <a:cubicBezTo>
                    <a:pt x="1251" y="0"/>
                    <a:pt x="497" y="216"/>
                    <a:pt x="165" y="814"/>
                  </a:cubicBezTo>
                  <a:cubicBezTo>
                    <a:pt x="48" y="1026"/>
                    <a:pt x="0" y="1256"/>
                    <a:pt x="12" y="1481"/>
                  </a:cubicBezTo>
                  <a:cubicBezTo>
                    <a:pt x="781" y="2163"/>
                    <a:pt x="1989" y="1620"/>
                    <a:pt x="2326" y="805"/>
                  </a:cubicBezTo>
                  <a:cubicBezTo>
                    <a:pt x="2217" y="612"/>
                    <a:pt x="2056" y="447"/>
                    <a:pt x="184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7" name="Freeform 40"/>
            <p:cNvSpPr>
              <a:spLocks/>
            </p:cNvSpPr>
            <p:nvPr/>
          </p:nvSpPr>
          <p:spPr bwMode="auto">
            <a:xfrm>
              <a:off x="231775" y="-3298825"/>
              <a:ext cx="4498976" cy="2765424"/>
            </a:xfrm>
            <a:custGeom>
              <a:avLst/>
              <a:gdLst>
                <a:gd name="T0" fmla="*/ 2314 w 6083"/>
                <a:gd name="T1" fmla="*/ 760 h 3741"/>
                <a:gd name="T2" fmla="*/ 165 w 6083"/>
                <a:gd name="T3" fmla="*/ 231 h 3741"/>
                <a:gd name="T4" fmla="*/ 2759 w 6083"/>
                <a:gd name="T5" fmla="*/ 2378 h 3741"/>
                <a:gd name="T6" fmla="*/ 5954 w 6083"/>
                <a:gd name="T7" fmla="*/ 3442 h 3741"/>
                <a:gd name="T8" fmla="*/ 4368 w 6083"/>
                <a:gd name="T9" fmla="*/ 1900 h 3741"/>
                <a:gd name="T10" fmla="*/ 4358 w 6083"/>
                <a:gd name="T11" fmla="*/ 2016 h 3741"/>
                <a:gd name="T12" fmla="*/ 5560 w 6083"/>
                <a:gd name="T13" fmla="*/ 3102 h 3741"/>
                <a:gd name="T14" fmla="*/ 2913 w 6083"/>
                <a:gd name="T15" fmla="*/ 2101 h 3741"/>
                <a:gd name="T16" fmla="*/ 662 w 6083"/>
                <a:gd name="T17" fmla="*/ 386 h 3741"/>
                <a:gd name="T18" fmla="*/ 2221 w 6083"/>
                <a:gd name="T19" fmla="*/ 831 h 3741"/>
                <a:gd name="T20" fmla="*/ 2314 w 6083"/>
                <a:gd name="T21" fmla="*/ 760 h 3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83" h="3741">
                  <a:moveTo>
                    <a:pt x="2314" y="760"/>
                  </a:moveTo>
                  <a:cubicBezTo>
                    <a:pt x="1179" y="232"/>
                    <a:pt x="294" y="0"/>
                    <a:pt x="165" y="231"/>
                  </a:cubicBezTo>
                  <a:cubicBezTo>
                    <a:pt x="0" y="530"/>
                    <a:pt x="1161" y="1492"/>
                    <a:pt x="2759" y="2378"/>
                  </a:cubicBezTo>
                  <a:cubicBezTo>
                    <a:pt x="4358" y="3265"/>
                    <a:pt x="5788" y="3741"/>
                    <a:pt x="5954" y="3442"/>
                  </a:cubicBezTo>
                  <a:cubicBezTo>
                    <a:pt x="6083" y="3210"/>
                    <a:pt x="5417" y="2582"/>
                    <a:pt x="4368" y="1900"/>
                  </a:cubicBezTo>
                  <a:cubicBezTo>
                    <a:pt x="4366" y="1938"/>
                    <a:pt x="4363" y="1977"/>
                    <a:pt x="4358" y="2016"/>
                  </a:cubicBezTo>
                  <a:cubicBezTo>
                    <a:pt x="5142" y="2527"/>
                    <a:pt x="5638" y="2961"/>
                    <a:pt x="5560" y="3102"/>
                  </a:cubicBezTo>
                  <a:cubicBezTo>
                    <a:pt x="5450" y="3299"/>
                    <a:pt x="4265" y="2851"/>
                    <a:pt x="2913" y="2101"/>
                  </a:cubicBezTo>
                  <a:cubicBezTo>
                    <a:pt x="1561" y="1351"/>
                    <a:pt x="553" y="583"/>
                    <a:pt x="662" y="386"/>
                  </a:cubicBezTo>
                  <a:cubicBezTo>
                    <a:pt x="741" y="245"/>
                    <a:pt x="1372" y="436"/>
                    <a:pt x="2221" y="831"/>
                  </a:cubicBezTo>
                  <a:cubicBezTo>
                    <a:pt x="2251" y="806"/>
                    <a:pt x="2282" y="782"/>
                    <a:pt x="2314" y="7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1050925" y="-2898775"/>
              <a:ext cx="2968625" cy="1770062"/>
            </a:xfrm>
            <a:custGeom>
              <a:avLst/>
              <a:gdLst>
                <a:gd name="T0" fmla="*/ 1055 w 4013"/>
                <a:gd name="T1" fmla="*/ 340 h 2393"/>
                <a:gd name="T2" fmla="*/ 82 w 4013"/>
                <a:gd name="T3" fmla="*/ 93 h 2393"/>
                <a:gd name="T4" fmla="*/ 1872 w 4013"/>
                <a:gd name="T5" fmla="*/ 1439 h 2393"/>
                <a:gd name="T6" fmla="*/ 3961 w 4013"/>
                <a:gd name="T7" fmla="*/ 2244 h 2393"/>
                <a:gd name="T8" fmla="*/ 3237 w 4013"/>
                <a:gd name="T9" fmla="*/ 1550 h 2393"/>
                <a:gd name="T10" fmla="*/ 3225 w 4013"/>
                <a:gd name="T11" fmla="*/ 1604 h 2393"/>
                <a:gd name="T12" fmla="*/ 3688 w 4013"/>
                <a:gd name="T13" fmla="*/ 2033 h 2393"/>
                <a:gd name="T14" fmla="*/ 1949 w 4013"/>
                <a:gd name="T15" fmla="*/ 1301 h 2393"/>
                <a:gd name="T16" fmla="*/ 406 w 4013"/>
                <a:gd name="T17" fmla="*/ 213 h 2393"/>
                <a:gd name="T18" fmla="*/ 1015 w 4013"/>
                <a:gd name="T19" fmla="*/ 379 h 2393"/>
                <a:gd name="T20" fmla="*/ 1055 w 4013"/>
                <a:gd name="T21" fmla="*/ 340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3" h="2393">
                  <a:moveTo>
                    <a:pt x="1055" y="340"/>
                  </a:moveTo>
                  <a:cubicBezTo>
                    <a:pt x="516" y="105"/>
                    <a:pt x="134" y="0"/>
                    <a:pt x="82" y="93"/>
                  </a:cubicBezTo>
                  <a:cubicBezTo>
                    <a:pt x="0" y="242"/>
                    <a:pt x="801" y="845"/>
                    <a:pt x="1872" y="1439"/>
                  </a:cubicBezTo>
                  <a:cubicBezTo>
                    <a:pt x="2943" y="2033"/>
                    <a:pt x="3878" y="2393"/>
                    <a:pt x="3961" y="2244"/>
                  </a:cubicBezTo>
                  <a:cubicBezTo>
                    <a:pt x="4013" y="2152"/>
                    <a:pt x="3722" y="1883"/>
                    <a:pt x="3237" y="1550"/>
                  </a:cubicBezTo>
                  <a:cubicBezTo>
                    <a:pt x="3233" y="1568"/>
                    <a:pt x="3229" y="1586"/>
                    <a:pt x="3225" y="1604"/>
                  </a:cubicBezTo>
                  <a:cubicBezTo>
                    <a:pt x="3536" y="1819"/>
                    <a:pt x="3717" y="1980"/>
                    <a:pt x="3688" y="2033"/>
                  </a:cubicBezTo>
                  <a:cubicBezTo>
                    <a:pt x="3633" y="2131"/>
                    <a:pt x="2855" y="1803"/>
                    <a:pt x="1949" y="1301"/>
                  </a:cubicBezTo>
                  <a:cubicBezTo>
                    <a:pt x="1043" y="798"/>
                    <a:pt x="352" y="311"/>
                    <a:pt x="406" y="213"/>
                  </a:cubicBezTo>
                  <a:cubicBezTo>
                    <a:pt x="435" y="161"/>
                    <a:pt x="668" y="228"/>
                    <a:pt x="1015" y="379"/>
                  </a:cubicBezTo>
                  <a:cubicBezTo>
                    <a:pt x="1028" y="365"/>
                    <a:pt x="1041" y="353"/>
                    <a:pt x="1055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481013" y="-2979738"/>
              <a:ext cx="4032250" cy="2373312"/>
            </a:xfrm>
            <a:custGeom>
              <a:avLst/>
              <a:gdLst>
                <a:gd name="T0" fmla="*/ 0 w 5453"/>
                <a:gd name="T1" fmla="*/ 0 h 3209"/>
                <a:gd name="T2" fmla="*/ 2492 w 5453"/>
                <a:gd name="T3" fmla="*/ 1894 h 3209"/>
                <a:gd name="T4" fmla="*/ 5453 w 5453"/>
                <a:gd name="T5" fmla="*/ 2970 h 3209"/>
                <a:gd name="T6" fmla="*/ 5453 w 5453"/>
                <a:gd name="T7" fmla="*/ 2970 h 3209"/>
                <a:gd name="T8" fmla="*/ 2511 w 5453"/>
                <a:gd name="T9" fmla="*/ 1761 h 3209"/>
                <a:gd name="T10" fmla="*/ 0 w 5453"/>
                <a:gd name="T11" fmla="*/ 0 h 3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53" h="3209">
                  <a:moveTo>
                    <a:pt x="0" y="0"/>
                  </a:moveTo>
                  <a:cubicBezTo>
                    <a:pt x="10" y="293"/>
                    <a:pt x="1077" y="1109"/>
                    <a:pt x="2492" y="1894"/>
                  </a:cubicBezTo>
                  <a:cubicBezTo>
                    <a:pt x="3994" y="2727"/>
                    <a:pt x="5320" y="3209"/>
                    <a:pt x="5453" y="2970"/>
                  </a:cubicBezTo>
                  <a:cubicBezTo>
                    <a:pt x="5453" y="2970"/>
                    <a:pt x="5453" y="2970"/>
                    <a:pt x="5453" y="2970"/>
                  </a:cubicBezTo>
                  <a:cubicBezTo>
                    <a:pt x="4984" y="2955"/>
                    <a:pt x="3810" y="2481"/>
                    <a:pt x="2511" y="1761"/>
                  </a:cubicBezTo>
                  <a:cubicBezTo>
                    <a:pt x="1311" y="1096"/>
                    <a:pt x="346" y="4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70" name="Freeform 43"/>
            <p:cNvSpPr>
              <a:spLocks/>
            </p:cNvSpPr>
            <p:nvPr/>
          </p:nvSpPr>
          <p:spPr bwMode="auto">
            <a:xfrm>
              <a:off x="1187450" y="-2773363"/>
              <a:ext cx="2725738" cy="1590675"/>
            </a:xfrm>
            <a:custGeom>
              <a:avLst/>
              <a:gdLst>
                <a:gd name="T0" fmla="*/ 0 w 3687"/>
                <a:gd name="T1" fmla="*/ 0 h 2151"/>
                <a:gd name="T2" fmla="*/ 1709 w 3687"/>
                <a:gd name="T3" fmla="*/ 1241 h 2151"/>
                <a:gd name="T4" fmla="*/ 3687 w 3687"/>
                <a:gd name="T5" fmla="*/ 2014 h 2151"/>
                <a:gd name="T6" fmla="*/ 3687 w 3687"/>
                <a:gd name="T7" fmla="*/ 2014 h 2151"/>
                <a:gd name="T8" fmla="*/ 1715 w 3687"/>
                <a:gd name="T9" fmla="*/ 1162 h 2151"/>
                <a:gd name="T10" fmla="*/ 0 w 3687"/>
                <a:gd name="T11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7" h="2151">
                  <a:moveTo>
                    <a:pt x="0" y="0"/>
                  </a:moveTo>
                  <a:cubicBezTo>
                    <a:pt x="19" y="175"/>
                    <a:pt x="752" y="710"/>
                    <a:pt x="1709" y="1241"/>
                  </a:cubicBezTo>
                  <a:cubicBezTo>
                    <a:pt x="2725" y="1804"/>
                    <a:pt x="3612" y="2151"/>
                    <a:pt x="3687" y="2014"/>
                  </a:cubicBezTo>
                  <a:cubicBezTo>
                    <a:pt x="3687" y="2014"/>
                    <a:pt x="3687" y="2014"/>
                    <a:pt x="3687" y="2014"/>
                  </a:cubicBezTo>
                  <a:cubicBezTo>
                    <a:pt x="3381" y="1984"/>
                    <a:pt x="2594" y="1649"/>
                    <a:pt x="1715" y="1162"/>
                  </a:cubicBezTo>
                  <a:cubicBezTo>
                    <a:pt x="904" y="712"/>
                    <a:pt x="244" y="25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 rot="16200000">
            <a:off x="-53975" y="3756025"/>
            <a:ext cx="544512" cy="452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3" name="Rectangle 172"/>
          <p:cNvSpPr/>
          <p:nvPr/>
        </p:nvSpPr>
        <p:spPr>
          <a:xfrm rot="16200000">
            <a:off x="-51594" y="4296569"/>
            <a:ext cx="546100" cy="4460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4" name="Rectangle 173"/>
          <p:cNvSpPr/>
          <p:nvPr/>
        </p:nvSpPr>
        <p:spPr>
          <a:xfrm rot="16200000">
            <a:off x="-54769" y="4841081"/>
            <a:ext cx="546100" cy="452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5" name="Rectangle 174"/>
          <p:cNvSpPr/>
          <p:nvPr/>
        </p:nvSpPr>
        <p:spPr>
          <a:xfrm rot="16200000">
            <a:off x="-54769" y="5376069"/>
            <a:ext cx="546100" cy="4524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6" name="Rectangle 175"/>
          <p:cNvSpPr/>
          <p:nvPr/>
        </p:nvSpPr>
        <p:spPr>
          <a:xfrm rot="16200000">
            <a:off x="-53975" y="5921375"/>
            <a:ext cx="544512" cy="452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7" name="Rectangle 176"/>
          <p:cNvSpPr/>
          <p:nvPr/>
        </p:nvSpPr>
        <p:spPr>
          <a:xfrm rot="16200000">
            <a:off x="-53976" y="3217863"/>
            <a:ext cx="544513" cy="452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8" name="Rectangle 177"/>
          <p:cNvSpPr/>
          <p:nvPr/>
        </p:nvSpPr>
        <p:spPr>
          <a:xfrm rot="16200000">
            <a:off x="320675" y="6089650"/>
            <a:ext cx="546100" cy="12033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Content Placeholder 7"/>
          <p:cNvSpPr txBox="1">
            <a:spLocks/>
          </p:cNvSpPr>
          <p:nvPr/>
        </p:nvSpPr>
        <p:spPr>
          <a:xfrm>
            <a:off x="2767013" y="2925763"/>
            <a:ext cx="6642100" cy="974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</a:rPr>
              <a:t>DEMO &amp; QA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1555750" y="5067300"/>
            <a:ext cx="4508500" cy="0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064250" y="4491038"/>
            <a:ext cx="0" cy="576262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555750" y="5067300"/>
            <a:ext cx="0" cy="1617663"/>
          </a:xfrm>
          <a:prstGeom prst="line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372"/>
          <p:cNvSpPr/>
          <p:nvPr/>
        </p:nvSpPr>
        <p:spPr>
          <a:xfrm>
            <a:off x="-1588" y="0"/>
            <a:ext cx="12193588" cy="6964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99" name="Group 98"/>
          <p:cNvGrpSpPr/>
          <p:nvPr/>
        </p:nvGrpSpPr>
        <p:grpSpPr>
          <a:xfrm>
            <a:off x="-1588" y="118891"/>
            <a:ext cx="12198351" cy="4738687"/>
            <a:chOff x="-1588" y="6351"/>
            <a:chExt cx="12198351" cy="4738687"/>
          </a:xfrm>
          <a:solidFill>
            <a:schemeClr val="bg1">
              <a:lumMod val="95000"/>
            </a:schemeClr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2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4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5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6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7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8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19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0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1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2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3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5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0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2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3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4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6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7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8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39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0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1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2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3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5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6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7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8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49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0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1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2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3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5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6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7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8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59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0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161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162" name="Freeform 67"/>
          <p:cNvSpPr>
            <a:spLocks/>
          </p:cNvSpPr>
          <p:nvPr/>
        </p:nvSpPr>
        <p:spPr bwMode="auto">
          <a:xfrm rot="8358637">
            <a:off x="5856288" y="1600200"/>
            <a:ext cx="584200" cy="769938"/>
          </a:xfrm>
          <a:custGeom>
            <a:avLst/>
            <a:gdLst>
              <a:gd name="T0" fmla="*/ 310745 w 141"/>
              <a:gd name="T1" fmla="*/ 12485 h 185"/>
              <a:gd name="T2" fmla="*/ 285885 w 141"/>
              <a:gd name="T3" fmla="*/ 0 h 185"/>
              <a:gd name="T4" fmla="*/ 451616 w 141"/>
              <a:gd name="T5" fmla="*/ 474448 h 185"/>
              <a:gd name="T6" fmla="*/ 0 w 141"/>
              <a:gd name="T7" fmla="*/ 674216 h 185"/>
              <a:gd name="T8" fmla="*/ 24860 w 141"/>
              <a:gd name="T9" fmla="*/ 686701 h 185"/>
              <a:gd name="T10" fmla="*/ 505478 w 141"/>
              <a:gd name="T11" fmla="*/ 495257 h 185"/>
              <a:gd name="T12" fmla="*/ 310745 w 141"/>
              <a:gd name="T13" fmla="*/ 12485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1" h="185">
                <a:moveTo>
                  <a:pt x="75" y="3"/>
                </a:moveTo>
                <a:cubicBezTo>
                  <a:pt x="73" y="2"/>
                  <a:pt x="71" y="1"/>
                  <a:pt x="69" y="0"/>
                </a:cubicBezTo>
                <a:cubicBezTo>
                  <a:pt x="110" y="21"/>
                  <a:pt x="128" y="71"/>
                  <a:pt x="109" y="114"/>
                </a:cubicBezTo>
                <a:cubicBezTo>
                  <a:pt x="91" y="156"/>
                  <a:pt x="43" y="177"/>
                  <a:pt x="0" y="162"/>
                </a:cubicBezTo>
                <a:cubicBezTo>
                  <a:pt x="2" y="163"/>
                  <a:pt x="4" y="164"/>
                  <a:pt x="6" y="165"/>
                </a:cubicBezTo>
                <a:cubicBezTo>
                  <a:pt x="51" y="185"/>
                  <a:pt x="103" y="164"/>
                  <a:pt x="122" y="119"/>
                </a:cubicBezTo>
                <a:cubicBezTo>
                  <a:pt x="141" y="74"/>
                  <a:pt x="120" y="22"/>
                  <a:pt x="7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162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4" name="Rectangle 163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5" name="Rectangle 164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6" name="Rectangle 165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7" name="Rectangle 166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8" name="Rectangle 167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415131" y="3919537"/>
            <a:ext cx="114665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0" dirty="0">
                <a:solidFill>
                  <a:schemeClr val="bg1"/>
                </a:solidFill>
                <a:latin typeface="Lato Hairline" pitchFamily="34" charset="0"/>
                <a:cs typeface="Roboto Light" pitchFamily="2" charset="0"/>
              </a:rPr>
              <a:t>BOOKAHOLIC </a:t>
            </a:r>
          </a:p>
          <a:p>
            <a:pPr algn="ctr" eaLnBrk="1" hangingPunct="1"/>
            <a:r>
              <a:rPr lang="en-US" altLang="en-US" sz="6000" dirty="0">
                <a:solidFill>
                  <a:schemeClr val="bg1"/>
                </a:solidFill>
                <a:latin typeface="Lato Hairline" pitchFamily="34" charset="0"/>
                <a:cs typeface="Roboto Light" pitchFamily="2" charset="0"/>
              </a:rPr>
              <a:t>SOCIAL NETWORK</a:t>
            </a:r>
            <a:endParaRPr lang="id-ID" altLang="en-US" sz="6000" dirty="0">
              <a:solidFill>
                <a:schemeClr val="bg1"/>
              </a:solidFill>
              <a:latin typeface="Lato Hairline" pitchFamily="34" charset="0"/>
              <a:cs typeface="Roboto Light" pitchFamily="2" charset="0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2933700" y="3216275"/>
            <a:ext cx="6289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id-ID" altLang="en-US" sz="4000" b="1">
                <a:solidFill>
                  <a:schemeClr val="bg1"/>
                </a:solidFill>
                <a:latin typeface="Lato" panose="020B0604020202020204" pitchFamily="34" charset="0"/>
                <a:ea typeface="Roboto" pitchFamily="2" charset="0"/>
                <a:cs typeface="Arial" panose="020B0604020202020204" pitchFamily="34" charset="0"/>
              </a:rPr>
              <a:t>THANKS FOR WATCHING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276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79811" y="-53182"/>
            <a:ext cx="12192000" cy="69643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4033042" y="141081"/>
            <a:ext cx="4125913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400" b="1" dirty="0">
                <a:solidFill>
                  <a:schemeClr val="bg1"/>
                </a:solidFill>
                <a:latin typeface="Lato" panose="020B0604020202020204" pitchFamily="34" charset="0"/>
                <a:cs typeface="Roboto" panose="02000000000000000000" pitchFamily="2" charset="0"/>
              </a:rPr>
              <a:t>I. Introduction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015999" y="4507811"/>
            <a:ext cx="1072038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id-ID" altLang="en-US" sz="1600" dirty="0">
              <a:solidFill>
                <a:schemeClr val="accent2"/>
              </a:solidFill>
              <a:latin typeface="Lato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2903537" y="5803901"/>
            <a:ext cx="288925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935537" y="5803901"/>
            <a:ext cx="288925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967537" y="5803901"/>
            <a:ext cx="288925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999537" y="5803901"/>
            <a:ext cx="288925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1031537" y="5803901"/>
            <a:ext cx="28892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871537" y="5803901"/>
            <a:ext cx="288925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pSp>
        <p:nvGrpSpPr>
          <p:cNvPr id="26" name="Group 25"/>
          <p:cNvGrpSpPr/>
          <p:nvPr/>
        </p:nvGrpSpPr>
        <p:grpSpPr>
          <a:xfrm>
            <a:off x="3164353" y="2456644"/>
            <a:ext cx="4994602" cy="461665"/>
            <a:chOff x="3182762" y="1748565"/>
            <a:chExt cx="499460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1. Current Situation - </a:t>
              </a:r>
              <a:r>
                <a:rPr lang="ja-JP" altLang="en-US" sz="2400" b="1" dirty="0">
                  <a:solidFill>
                    <a:schemeClr val="bg1"/>
                  </a:solidFill>
                </a:rPr>
                <a:t>現在状況 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64352" y="3141461"/>
            <a:ext cx="3703801" cy="461665"/>
            <a:chOff x="3182762" y="1748565"/>
            <a:chExt cx="3703801" cy="461665"/>
          </a:xfrm>
        </p:grpSpPr>
        <p:sp>
          <p:nvSpPr>
            <p:cNvPr id="30" name="Flowchart: Off-page Connector 2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91832" y="1748565"/>
              <a:ext cx="299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/>
                  </a:solidFill>
                </a:rPr>
                <a:t>アイデア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6385C89-A9EE-4E9F-A884-274A6A60D666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8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1071" y="333030"/>
            <a:ext cx="4285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Current Situation - </a:t>
            </a:r>
            <a:r>
              <a:rPr lang="ja-JP" altLang="en-US" sz="2400" b="1" dirty="0"/>
              <a:t>現在状況 </a:t>
            </a:r>
            <a:r>
              <a:rPr lang="en-US" sz="2400" b="1" dirty="0"/>
              <a:t> </a:t>
            </a:r>
          </a:p>
        </p:txBody>
      </p:sp>
      <p:sp>
        <p:nvSpPr>
          <p:cNvPr id="15" name="Flowchart: Off-page Connector 14"/>
          <p:cNvSpPr/>
          <p:nvPr/>
        </p:nvSpPr>
        <p:spPr>
          <a:xfrm rot="16200000">
            <a:off x="644418" y="299616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59" y="4240696"/>
            <a:ext cx="1685394" cy="168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2" y="3102753"/>
            <a:ext cx="2632581" cy="131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47" y="4240696"/>
            <a:ext cx="3993506" cy="1307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59" y="912407"/>
            <a:ext cx="3174603" cy="3174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6140856" y="1480234"/>
            <a:ext cx="6051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there are so many social </a:t>
            </a:r>
            <a:r>
              <a:rPr lang="en-US" sz="2000" dirty="0" smtClean="0"/>
              <a:t>networks such </a:t>
            </a:r>
            <a:r>
              <a:rPr lang="en-US" sz="2000" dirty="0"/>
              <a:t>as Facebook, </a:t>
            </a:r>
            <a:r>
              <a:rPr lang="en-US" sz="2000" dirty="0" err="1" smtClean="0"/>
              <a:t>Zalo</a:t>
            </a:r>
            <a:r>
              <a:rPr lang="en-US" sz="2000" dirty="0" smtClean="0"/>
              <a:t>, etc. But </a:t>
            </a:r>
            <a:r>
              <a:rPr lang="en-US" sz="2000" dirty="0"/>
              <a:t>there is </a:t>
            </a:r>
            <a:r>
              <a:rPr lang="en-US" sz="2000" dirty="0" smtClean="0"/>
              <a:t>not many social </a:t>
            </a:r>
            <a:r>
              <a:rPr lang="en-US" sz="2000" dirty="0"/>
              <a:t>network for book lovers who enjoy to reading </a:t>
            </a:r>
            <a:r>
              <a:rPr lang="en-US" sz="2000" dirty="0" smtClean="0"/>
              <a:t>books, especially </a:t>
            </a:r>
            <a:r>
              <a:rPr lang="en-US" sz="2000" dirty="0" smtClean="0"/>
              <a:t>for Vietnamese</a:t>
            </a:r>
            <a:r>
              <a:rPr lang="en-US" sz="2000" dirty="0" smtClean="0"/>
              <a:t>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102" y="3068974"/>
            <a:ext cx="1760780" cy="159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17218" r="11085" b="22782"/>
          <a:stretch/>
        </p:blipFill>
        <p:spPr>
          <a:xfrm rot="20143998" flipH="1">
            <a:off x="8887648" y="4273053"/>
            <a:ext cx="2854215" cy="1683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5870575" y="6519863"/>
            <a:ext cx="434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AA610EE8-AE4A-4ABB-8BEB-7C8EA82FF221}" type="slidenum">
              <a:rPr lang="id-ID" altLang="en-US" sz="1100">
                <a:solidFill>
                  <a:schemeClr val="bg1"/>
                </a:solidFill>
                <a:latin typeface="Lato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 eaLnBrk="1" hangingPunct="1"/>
              <a:t>9</a:t>
            </a:fld>
            <a:endParaRPr lang="id-ID" altLang="en-US" sz="1600">
              <a:solidFill>
                <a:schemeClr val="bg1"/>
              </a:solidFill>
              <a:latin typeface="Lato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88200" y="450850"/>
            <a:ext cx="4560888" cy="64373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342900" dist="38100" dir="13500000" algn="b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3167" y="6239496"/>
            <a:ext cx="5580063" cy="0"/>
          </a:xfrm>
          <a:prstGeom prst="line">
            <a:avLst/>
          </a:prstGeom>
          <a:ln w="158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Off-page Connector 9"/>
          <p:cNvSpPr/>
          <p:nvPr/>
        </p:nvSpPr>
        <p:spPr>
          <a:xfrm rot="16200000">
            <a:off x="820995" y="511701"/>
            <a:ext cx="334537" cy="570192"/>
          </a:xfrm>
          <a:prstGeom prst="flowChartOffpage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5292" y="450850"/>
            <a:ext cx="3148619" cy="574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2. The Idea - 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アイデア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825" y="1409401"/>
            <a:ext cx="5512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book social </a:t>
            </a:r>
            <a:r>
              <a:rPr lang="en-US" sz="2000" dirty="0" smtClean="0"/>
              <a:t>network that allows:</a:t>
            </a:r>
            <a:endParaRPr lang="en-US" sz="20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ook lovers </a:t>
            </a:r>
            <a:r>
              <a:rPr lang="en-US" dirty="0"/>
              <a:t>and </a:t>
            </a:r>
            <a:r>
              <a:rPr lang="en-US" dirty="0" smtClean="0"/>
              <a:t>authors join together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Sharing, recommending, reviewing great books for 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4" y="1882500"/>
            <a:ext cx="3983979" cy="3983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7751" r="31874" b="13448"/>
          <a:stretch/>
        </p:blipFill>
        <p:spPr>
          <a:xfrm rot="19732448">
            <a:off x="8925303" y="443997"/>
            <a:ext cx="1086678" cy="1681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4139875"/>
            <a:ext cx="5397405" cy="17266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3244</TotalTime>
  <Words>2060</Words>
  <Application>Microsoft Office PowerPoint</Application>
  <PresentationFormat>Custom</PresentationFormat>
  <Paragraphs>397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Huyen</cp:lastModifiedBy>
  <cp:revision>311</cp:revision>
  <dcterms:created xsi:type="dcterms:W3CDTF">2015-01-27T05:57:28Z</dcterms:created>
  <dcterms:modified xsi:type="dcterms:W3CDTF">2016-12-14T04:44:48Z</dcterms:modified>
</cp:coreProperties>
</file>